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charts/chart11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2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3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4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41" r:id="rId1"/>
  </p:sldMasterIdLst>
  <p:notesMasterIdLst>
    <p:notesMasterId r:id="rId24"/>
  </p:notesMasterIdLst>
  <p:sldIdLst>
    <p:sldId id="256" r:id="rId2"/>
    <p:sldId id="268" r:id="rId3"/>
    <p:sldId id="257" r:id="rId4"/>
    <p:sldId id="258" r:id="rId5"/>
    <p:sldId id="276" r:id="rId6"/>
    <p:sldId id="263" r:id="rId7"/>
    <p:sldId id="272" r:id="rId8"/>
    <p:sldId id="259" r:id="rId9"/>
    <p:sldId id="262" r:id="rId10"/>
    <p:sldId id="277" r:id="rId11"/>
    <p:sldId id="271" r:id="rId12"/>
    <p:sldId id="269" r:id="rId13"/>
    <p:sldId id="267" r:id="rId14"/>
    <p:sldId id="266" r:id="rId15"/>
    <p:sldId id="281" r:id="rId16"/>
    <p:sldId id="285" r:id="rId17"/>
    <p:sldId id="282" r:id="rId18"/>
    <p:sldId id="283" r:id="rId19"/>
    <p:sldId id="261" r:id="rId20"/>
    <p:sldId id="273" r:id="rId21"/>
    <p:sldId id="260" r:id="rId22"/>
    <p:sldId id="28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666"/>
  </p:normalViewPr>
  <p:slideViewPr>
    <p:cSldViewPr snapToGrid="0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Cateogry%20sales%2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/salmaali/Documents/Data/archive/per%20brands%20info%20.xlsx" TargetMode="Externa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%20products%20info%20with%20sales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%20products%20info%20with%20sales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%20products%20info%20with%20sales.csv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%20products%20info%20with%20sales.csv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Cateogry%20sales%20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per%20brands%20info%20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UNDER%2010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UNDER%2010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per%20brands%20info%20.csv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per%20brands%20info%20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per%20brands%20info%20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lmaali/Documents/Data/archive/per%20brands%20info%20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dirty="0" err="1"/>
              <a:t>cat_sales</a:t>
            </a:r>
            <a:endParaRPr lang="en-US" sz="24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'Cateogry sales '!$B$1</c:f>
              <c:strCache>
                <c:ptCount val="1"/>
                <c:pt idx="0">
                  <c:v>cat_sales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D1B-974A-B10A-36B616CD201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D1B-974A-B10A-36B616CD201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D1B-974A-B10A-36B616CD201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D1B-974A-B10A-36B616CD201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D1B-974A-B10A-36B616CD201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D1B-974A-B10A-36B616CD2011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D1B-974A-B10A-36B616CD2011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D1B-974A-B10A-36B616CD201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EG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'Cateogry sales '!$A$2:$A$9</c:f>
              <c:strCache>
                <c:ptCount val="8"/>
                <c:pt idx="0">
                  <c:v>Makeup</c:v>
                </c:pt>
                <c:pt idx="1">
                  <c:v>Skincare</c:v>
                </c:pt>
                <c:pt idx="2">
                  <c:v>Fragrance</c:v>
                </c:pt>
                <c:pt idx="3">
                  <c:v>Hair</c:v>
                </c:pt>
                <c:pt idx="4">
                  <c:v>Bath &amp; Body</c:v>
                </c:pt>
                <c:pt idx="5">
                  <c:v>Mini Size</c:v>
                </c:pt>
                <c:pt idx="6">
                  <c:v>Tools &amp; Brushes</c:v>
                </c:pt>
                <c:pt idx="7">
                  <c:v>Men</c:v>
                </c:pt>
              </c:strCache>
            </c:strRef>
          </c:cat>
          <c:val>
            <c:numRef>
              <c:f>'Cateogry sales '!$B$2:$B$9</c:f>
              <c:numCache>
                <c:formatCode>General</c:formatCode>
                <c:ptCount val="8"/>
                <c:pt idx="0">
                  <c:v>3999690810</c:v>
                </c:pt>
                <c:pt idx="1">
                  <c:v>2802138258</c:v>
                </c:pt>
                <c:pt idx="2">
                  <c:v>1623591434</c:v>
                </c:pt>
                <c:pt idx="3">
                  <c:v>737289588.20000005</c:v>
                </c:pt>
                <c:pt idx="4">
                  <c:v>232955563</c:v>
                </c:pt>
                <c:pt idx="5">
                  <c:v>150319678</c:v>
                </c:pt>
                <c:pt idx="6">
                  <c:v>19954475.34</c:v>
                </c:pt>
                <c:pt idx="7">
                  <c:v>9380684.5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BD1B-974A-B10A-36B616CD2011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chemeClr val="tx1"/>
                </a:solidFill>
              </a:rPr>
              <a:t>No.</a:t>
            </a:r>
            <a:r>
              <a:rPr lang="en-US" sz="2000" b="1" baseline="0" dirty="0">
                <a:solidFill>
                  <a:schemeClr val="tx1"/>
                </a:solidFill>
              </a:rPr>
              <a:t> of </a:t>
            </a:r>
            <a:r>
              <a:rPr lang="en-US" sz="2000" b="1" dirty="0">
                <a:solidFill>
                  <a:schemeClr val="tx1"/>
                </a:solidFill>
              </a:rPr>
              <a:t>Products</a:t>
            </a:r>
            <a:r>
              <a:rPr lang="en-US" sz="2000" b="1" baseline="0" dirty="0">
                <a:solidFill>
                  <a:schemeClr val="tx1"/>
                </a:solidFill>
              </a:rPr>
              <a:t> sold vs Revenue  </a:t>
            </a:r>
            <a:endParaRPr lang="en-US" sz="2000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6.2480629210211809E-2"/>
          <c:y val="0.10521259842519685"/>
          <c:w val="0.8880939201547785"/>
          <c:h val="0.84931240157480314"/>
        </c:manualLayout>
      </c:layout>
      <c:scatterChart>
        <c:scatterStyle val="lineMarker"/>
        <c:varyColors val="0"/>
        <c:ser>
          <c:idx val="2"/>
          <c:order val="0"/>
          <c:tx>
            <c:strRef>
              <c:f>'per brands info '!$C$1</c:f>
              <c:strCache>
                <c:ptCount val="1"/>
                <c:pt idx="0">
                  <c:v>sum(Number_Of_Reviews)</c:v>
                </c:pt>
              </c:strCache>
            </c:strRef>
          </c:tx>
          <c:spPr>
            <a:ln w="19050">
              <a:noFill/>
            </a:ln>
          </c:spPr>
          <c:xVal>
            <c:numRef>
              <c:f>'per brands info '!$B$2:$B$300</c:f>
              <c:numCache>
                <c:formatCode>General</c:formatCode>
                <c:ptCount val="299"/>
                <c:pt idx="0">
                  <c:v>332313680.5</c:v>
                </c:pt>
                <c:pt idx="1">
                  <c:v>300577243</c:v>
                </c:pt>
                <c:pt idx="2">
                  <c:v>269211040</c:v>
                </c:pt>
                <c:pt idx="3">
                  <c:v>242257425</c:v>
                </c:pt>
                <c:pt idx="4">
                  <c:v>241474409</c:v>
                </c:pt>
                <c:pt idx="5">
                  <c:v>219269285</c:v>
                </c:pt>
                <c:pt idx="6">
                  <c:v>217842335</c:v>
                </c:pt>
                <c:pt idx="7">
                  <c:v>208866305.5</c:v>
                </c:pt>
                <c:pt idx="8">
                  <c:v>182547734.30000001</c:v>
                </c:pt>
                <c:pt idx="9">
                  <c:v>176842194</c:v>
                </c:pt>
                <c:pt idx="10">
                  <c:v>167075305</c:v>
                </c:pt>
                <c:pt idx="11">
                  <c:v>161937734</c:v>
                </c:pt>
                <c:pt idx="12">
                  <c:v>159012616</c:v>
                </c:pt>
                <c:pt idx="13">
                  <c:v>142730664</c:v>
                </c:pt>
                <c:pt idx="14">
                  <c:v>127164848</c:v>
                </c:pt>
                <c:pt idx="15">
                  <c:v>125706248</c:v>
                </c:pt>
                <c:pt idx="16">
                  <c:v>121299407</c:v>
                </c:pt>
                <c:pt idx="17">
                  <c:v>119522314</c:v>
                </c:pt>
                <c:pt idx="18">
                  <c:v>115921521</c:v>
                </c:pt>
                <c:pt idx="19">
                  <c:v>114988127</c:v>
                </c:pt>
                <c:pt idx="20">
                  <c:v>112706971</c:v>
                </c:pt>
                <c:pt idx="21">
                  <c:v>105985988</c:v>
                </c:pt>
                <c:pt idx="22">
                  <c:v>99489434</c:v>
                </c:pt>
                <c:pt idx="23">
                  <c:v>98440582</c:v>
                </c:pt>
                <c:pt idx="24">
                  <c:v>97121308</c:v>
                </c:pt>
                <c:pt idx="25">
                  <c:v>90888975</c:v>
                </c:pt>
                <c:pt idx="26">
                  <c:v>90713102.200000003</c:v>
                </c:pt>
                <c:pt idx="27">
                  <c:v>88090267</c:v>
                </c:pt>
                <c:pt idx="28">
                  <c:v>86822452</c:v>
                </c:pt>
                <c:pt idx="29">
                  <c:v>85211148</c:v>
                </c:pt>
                <c:pt idx="30">
                  <c:v>84331371</c:v>
                </c:pt>
                <c:pt idx="31">
                  <c:v>81886339</c:v>
                </c:pt>
                <c:pt idx="32">
                  <c:v>81335717</c:v>
                </c:pt>
                <c:pt idx="33">
                  <c:v>80757448</c:v>
                </c:pt>
                <c:pt idx="34">
                  <c:v>78668861.5</c:v>
                </c:pt>
                <c:pt idx="35">
                  <c:v>74427552</c:v>
                </c:pt>
                <c:pt idx="36">
                  <c:v>74302216</c:v>
                </c:pt>
                <c:pt idx="37">
                  <c:v>72079273</c:v>
                </c:pt>
                <c:pt idx="38">
                  <c:v>68679349</c:v>
                </c:pt>
                <c:pt idx="39">
                  <c:v>66792126</c:v>
                </c:pt>
                <c:pt idx="40">
                  <c:v>66000836</c:v>
                </c:pt>
                <c:pt idx="41">
                  <c:v>65783907</c:v>
                </c:pt>
                <c:pt idx="42">
                  <c:v>64225814</c:v>
                </c:pt>
                <c:pt idx="43">
                  <c:v>63881861</c:v>
                </c:pt>
                <c:pt idx="44">
                  <c:v>63236348</c:v>
                </c:pt>
                <c:pt idx="45">
                  <c:v>62909021</c:v>
                </c:pt>
                <c:pt idx="46">
                  <c:v>62445260</c:v>
                </c:pt>
                <c:pt idx="47">
                  <c:v>60935275</c:v>
                </c:pt>
                <c:pt idx="48">
                  <c:v>59569188</c:v>
                </c:pt>
                <c:pt idx="49">
                  <c:v>58212963</c:v>
                </c:pt>
                <c:pt idx="50">
                  <c:v>58096312</c:v>
                </c:pt>
                <c:pt idx="51">
                  <c:v>56216200</c:v>
                </c:pt>
                <c:pt idx="52">
                  <c:v>56075214</c:v>
                </c:pt>
                <c:pt idx="53">
                  <c:v>55965226</c:v>
                </c:pt>
                <c:pt idx="54">
                  <c:v>54617690</c:v>
                </c:pt>
                <c:pt idx="55">
                  <c:v>54555941</c:v>
                </c:pt>
                <c:pt idx="56">
                  <c:v>53266783</c:v>
                </c:pt>
                <c:pt idx="57">
                  <c:v>53110459</c:v>
                </c:pt>
                <c:pt idx="58">
                  <c:v>53074395</c:v>
                </c:pt>
                <c:pt idx="59">
                  <c:v>52955904</c:v>
                </c:pt>
                <c:pt idx="60">
                  <c:v>52857361</c:v>
                </c:pt>
                <c:pt idx="61">
                  <c:v>52328036</c:v>
                </c:pt>
                <c:pt idx="62">
                  <c:v>50686935</c:v>
                </c:pt>
                <c:pt idx="63">
                  <c:v>50184210</c:v>
                </c:pt>
                <c:pt idx="64">
                  <c:v>49342621</c:v>
                </c:pt>
                <c:pt idx="65">
                  <c:v>49236991</c:v>
                </c:pt>
                <c:pt idx="66">
                  <c:v>47702691</c:v>
                </c:pt>
                <c:pt idx="67">
                  <c:v>46437173</c:v>
                </c:pt>
                <c:pt idx="68">
                  <c:v>45361167</c:v>
                </c:pt>
                <c:pt idx="69">
                  <c:v>43332101</c:v>
                </c:pt>
                <c:pt idx="70">
                  <c:v>42904286</c:v>
                </c:pt>
                <c:pt idx="71">
                  <c:v>42795029</c:v>
                </c:pt>
                <c:pt idx="72">
                  <c:v>41498242</c:v>
                </c:pt>
                <c:pt idx="73">
                  <c:v>40345915</c:v>
                </c:pt>
                <c:pt idx="74">
                  <c:v>39803565</c:v>
                </c:pt>
                <c:pt idx="75">
                  <c:v>39415829</c:v>
                </c:pt>
                <c:pt idx="76">
                  <c:v>39414544</c:v>
                </c:pt>
                <c:pt idx="77">
                  <c:v>39283098</c:v>
                </c:pt>
                <c:pt idx="78">
                  <c:v>38903848</c:v>
                </c:pt>
                <c:pt idx="79">
                  <c:v>37491934</c:v>
                </c:pt>
                <c:pt idx="80">
                  <c:v>34147644</c:v>
                </c:pt>
                <c:pt idx="81">
                  <c:v>34023816</c:v>
                </c:pt>
                <c:pt idx="82">
                  <c:v>33812620</c:v>
                </c:pt>
                <c:pt idx="83">
                  <c:v>33736597</c:v>
                </c:pt>
                <c:pt idx="84">
                  <c:v>33193184</c:v>
                </c:pt>
                <c:pt idx="85">
                  <c:v>33154834</c:v>
                </c:pt>
                <c:pt idx="86">
                  <c:v>32863426</c:v>
                </c:pt>
                <c:pt idx="87">
                  <c:v>32678639</c:v>
                </c:pt>
                <c:pt idx="88">
                  <c:v>32297783</c:v>
                </c:pt>
                <c:pt idx="89">
                  <c:v>29681597</c:v>
                </c:pt>
                <c:pt idx="90">
                  <c:v>29362457</c:v>
                </c:pt>
                <c:pt idx="91">
                  <c:v>29150807.489999998</c:v>
                </c:pt>
                <c:pt idx="92">
                  <c:v>28556130</c:v>
                </c:pt>
                <c:pt idx="93">
                  <c:v>28281779</c:v>
                </c:pt>
                <c:pt idx="94">
                  <c:v>27321809</c:v>
                </c:pt>
                <c:pt idx="95">
                  <c:v>27054112</c:v>
                </c:pt>
                <c:pt idx="96">
                  <c:v>26795843</c:v>
                </c:pt>
                <c:pt idx="97">
                  <c:v>26576491</c:v>
                </c:pt>
                <c:pt idx="98">
                  <c:v>26234146</c:v>
                </c:pt>
                <c:pt idx="99">
                  <c:v>25938062</c:v>
                </c:pt>
                <c:pt idx="100">
                  <c:v>25308728</c:v>
                </c:pt>
                <c:pt idx="101">
                  <c:v>25238111</c:v>
                </c:pt>
                <c:pt idx="102">
                  <c:v>24888983</c:v>
                </c:pt>
                <c:pt idx="103">
                  <c:v>24797062</c:v>
                </c:pt>
                <c:pt idx="104">
                  <c:v>24529271</c:v>
                </c:pt>
                <c:pt idx="105">
                  <c:v>24044728</c:v>
                </c:pt>
                <c:pt idx="106">
                  <c:v>23888208</c:v>
                </c:pt>
                <c:pt idx="107">
                  <c:v>23819451</c:v>
                </c:pt>
                <c:pt idx="108">
                  <c:v>23064483</c:v>
                </c:pt>
                <c:pt idx="109">
                  <c:v>23057105</c:v>
                </c:pt>
                <c:pt idx="110">
                  <c:v>22489045</c:v>
                </c:pt>
                <c:pt idx="111">
                  <c:v>22381491</c:v>
                </c:pt>
                <c:pt idx="112">
                  <c:v>22316986</c:v>
                </c:pt>
                <c:pt idx="113">
                  <c:v>22062178</c:v>
                </c:pt>
                <c:pt idx="114">
                  <c:v>20967876</c:v>
                </c:pt>
                <c:pt idx="115">
                  <c:v>20663985.190000001</c:v>
                </c:pt>
                <c:pt idx="116">
                  <c:v>20625953</c:v>
                </c:pt>
                <c:pt idx="117">
                  <c:v>19844673</c:v>
                </c:pt>
                <c:pt idx="118">
                  <c:v>18854623</c:v>
                </c:pt>
                <c:pt idx="119">
                  <c:v>18400456</c:v>
                </c:pt>
                <c:pt idx="120">
                  <c:v>18278877</c:v>
                </c:pt>
                <c:pt idx="121">
                  <c:v>18111950</c:v>
                </c:pt>
                <c:pt idx="122">
                  <c:v>17413459.190000001</c:v>
                </c:pt>
                <c:pt idx="123">
                  <c:v>17292607</c:v>
                </c:pt>
                <c:pt idx="124">
                  <c:v>17190013</c:v>
                </c:pt>
                <c:pt idx="125">
                  <c:v>17073416</c:v>
                </c:pt>
                <c:pt idx="126">
                  <c:v>16855842</c:v>
                </c:pt>
                <c:pt idx="127">
                  <c:v>16734111</c:v>
                </c:pt>
                <c:pt idx="128">
                  <c:v>16594005</c:v>
                </c:pt>
                <c:pt idx="129">
                  <c:v>15961570</c:v>
                </c:pt>
                <c:pt idx="130">
                  <c:v>15735670</c:v>
                </c:pt>
                <c:pt idx="131">
                  <c:v>14899413</c:v>
                </c:pt>
                <c:pt idx="132">
                  <c:v>14880120</c:v>
                </c:pt>
                <c:pt idx="133">
                  <c:v>14557292</c:v>
                </c:pt>
                <c:pt idx="134">
                  <c:v>14481155</c:v>
                </c:pt>
                <c:pt idx="135">
                  <c:v>14135984</c:v>
                </c:pt>
                <c:pt idx="136">
                  <c:v>13802895</c:v>
                </c:pt>
                <c:pt idx="137">
                  <c:v>13615966</c:v>
                </c:pt>
                <c:pt idx="138">
                  <c:v>12958348</c:v>
                </c:pt>
                <c:pt idx="139">
                  <c:v>12817018</c:v>
                </c:pt>
                <c:pt idx="140">
                  <c:v>12792676</c:v>
                </c:pt>
                <c:pt idx="141">
                  <c:v>12623627</c:v>
                </c:pt>
                <c:pt idx="142">
                  <c:v>12470099</c:v>
                </c:pt>
                <c:pt idx="143">
                  <c:v>12423154</c:v>
                </c:pt>
                <c:pt idx="144">
                  <c:v>11691359.5</c:v>
                </c:pt>
                <c:pt idx="145">
                  <c:v>11535260</c:v>
                </c:pt>
                <c:pt idx="146">
                  <c:v>11357964</c:v>
                </c:pt>
                <c:pt idx="147">
                  <c:v>11217969</c:v>
                </c:pt>
                <c:pt idx="148">
                  <c:v>11073651</c:v>
                </c:pt>
                <c:pt idx="149">
                  <c:v>11037274</c:v>
                </c:pt>
                <c:pt idx="150">
                  <c:v>10971966.5</c:v>
                </c:pt>
                <c:pt idx="151">
                  <c:v>10952483</c:v>
                </c:pt>
                <c:pt idx="152">
                  <c:v>10564927</c:v>
                </c:pt>
                <c:pt idx="153">
                  <c:v>10537341</c:v>
                </c:pt>
                <c:pt idx="154">
                  <c:v>10084180</c:v>
                </c:pt>
                <c:pt idx="155">
                  <c:v>9980415</c:v>
                </c:pt>
                <c:pt idx="156">
                  <c:v>9761892</c:v>
                </c:pt>
                <c:pt idx="157">
                  <c:v>9550041</c:v>
                </c:pt>
                <c:pt idx="158">
                  <c:v>9229060</c:v>
                </c:pt>
                <c:pt idx="159">
                  <c:v>9023946</c:v>
                </c:pt>
                <c:pt idx="160">
                  <c:v>8962001</c:v>
                </c:pt>
                <c:pt idx="161">
                  <c:v>8792555</c:v>
                </c:pt>
                <c:pt idx="162">
                  <c:v>8604283</c:v>
                </c:pt>
                <c:pt idx="163">
                  <c:v>8488316</c:v>
                </c:pt>
                <c:pt idx="164">
                  <c:v>8487656</c:v>
                </c:pt>
                <c:pt idx="165">
                  <c:v>8405942</c:v>
                </c:pt>
                <c:pt idx="166">
                  <c:v>8333443</c:v>
                </c:pt>
                <c:pt idx="167">
                  <c:v>8060373</c:v>
                </c:pt>
                <c:pt idx="168">
                  <c:v>8046743</c:v>
                </c:pt>
                <c:pt idx="169">
                  <c:v>7846436</c:v>
                </c:pt>
                <c:pt idx="170">
                  <c:v>7583791</c:v>
                </c:pt>
                <c:pt idx="171">
                  <c:v>7512095</c:v>
                </c:pt>
                <c:pt idx="172">
                  <c:v>7480146</c:v>
                </c:pt>
                <c:pt idx="173">
                  <c:v>7452681</c:v>
                </c:pt>
                <c:pt idx="174">
                  <c:v>7333663</c:v>
                </c:pt>
                <c:pt idx="175">
                  <c:v>7183639</c:v>
                </c:pt>
                <c:pt idx="176">
                  <c:v>7032055</c:v>
                </c:pt>
                <c:pt idx="177">
                  <c:v>6820223</c:v>
                </c:pt>
                <c:pt idx="178">
                  <c:v>6766001</c:v>
                </c:pt>
                <c:pt idx="179">
                  <c:v>6757060</c:v>
                </c:pt>
                <c:pt idx="180">
                  <c:v>6553781</c:v>
                </c:pt>
                <c:pt idx="181">
                  <c:v>6493154</c:v>
                </c:pt>
                <c:pt idx="182">
                  <c:v>6437981.4139999999</c:v>
                </c:pt>
                <c:pt idx="183">
                  <c:v>6437651</c:v>
                </c:pt>
                <c:pt idx="184">
                  <c:v>6377596</c:v>
                </c:pt>
                <c:pt idx="185">
                  <c:v>6211988</c:v>
                </c:pt>
                <c:pt idx="186">
                  <c:v>6152580</c:v>
                </c:pt>
                <c:pt idx="187">
                  <c:v>5905020</c:v>
                </c:pt>
                <c:pt idx="188">
                  <c:v>5797650</c:v>
                </c:pt>
                <c:pt idx="189">
                  <c:v>5708866</c:v>
                </c:pt>
                <c:pt idx="190">
                  <c:v>5688344</c:v>
                </c:pt>
                <c:pt idx="191">
                  <c:v>5543992</c:v>
                </c:pt>
                <c:pt idx="192">
                  <c:v>5499880</c:v>
                </c:pt>
                <c:pt idx="193">
                  <c:v>5467745</c:v>
                </c:pt>
                <c:pt idx="194">
                  <c:v>5199554</c:v>
                </c:pt>
                <c:pt idx="195">
                  <c:v>5141033</c:v>
                </c:pt>
                <c:pt idx="196">
                  <c:v>5127416</c:v>
                </c:pt>
                <c:pt idx="197">
                  <c:v>4852475</c:v>
                </c:pt>
                <c:pt idx="198">
                  <c:v>4843365.5</c:v>
                </c:pt>
                <c:pt idx="199">
                  <c:v>4588976</c:v>
                </c:pt>
                <c:pt idx="200">
                  <c:v>4485240</c:v>
                </c:pt>
                <c:pt idx="201">
                  <c:v>4464984.0779999997</c:v>
                </c:pt>
                <c:pt idx="202">
                  <c:v>4415276.5</c:v>
                </c:pt>
                <c:pt idx="203">
                  <c:v>4397948</c:v>
                </c:pt>
                <c:pt idx="204">
                  <c:v>4353548</c:v>
                </c:pt>
                <c:pt idx="205">
                  <c:v>4327294</c:v>
                </c:pt>
                <c:pt idx="206">
                  <c:v>4248822</c:v>
                </c:pt>
                <c:pt idx="207">
                  <c:v>4232000</c:v>
                </c:pt>
                <c:pt idx="208">
                  <c:v>4176191</c:v>
                </c:pt>
                <c:pt idx="209">
                  <c:v>4113412</c:v>
                </c:pt>
                <c:pt idx="210">
                  <c:v>4107277</c:v>
                </c:pt>
                <c:pt idx="211">
                  <c:v>3918598</c:v>
                </c:pt>
                <c:pt idx="212">
                  <c:v>3862278</c:v>
                </c:pt>
                <c:pt idx="213">
                  <c:v>3844013</c:v>
                </c:pt>
                <c:pt idx="214">
                  <c:v>3769990</c:v>
                </c:pt>
                <c:pt idx="215">
                  <c:v>3711761</c:v>
                </c:pt>
                <c:pt idx="216">
                  <c:v>3681076</c:v>
                </c:pt>
                <c:pt idx="217">
                  <c:v>3451257</c:v>
                </c:pt>
                <c:pt idx="218">
                  <c:v>3400328</c:v>
                </c:pt>
                <c:pt idx="219">
                  <c:v>3314692</c:v>
                </c:pt>
                <c:pt idx="220">
                  <c:v>3122846</c:v>
                </c:pt>
                <c:pt idx="221">
                  <c:v>2850762</c:v>
                </c:pt>
                <c:pt idx="222">
                  <c:v>2847419</c:v>
                </c:pt>
                <c:pt idx="223">
                  <c:v>2765523</c:v>
                </c:pt>
                <c:pt idx="224">
                  <c:v>2739345</c:v>
                </c:pt>
                <c:pt idx="225">
                  <c:v>2454275</c:v>
                </c:pt>
                <c:pt idx="226">
                  <c:v>2318015</c:v>
                </c:pt>
                <c:pt idx="227">
                  <c:v>2316596</c:v>
                </c:pt>
                <c:pt idx="228">
                  <c:v>2227722</c:v>
                </c:pt>
                <c:pt idx="229">
                  <c:v>2223611</c:v>
                </c:pt>
                <c:pt idx="230">
                  <c:v>2165146</c:v>
                </c:pt>
                <c:pt idx="231">
                  <c:v>2081209</c:v>
                </c:pt>
                <c:pt idx="232">
                  <c:v>2037945</c:v>
                </c:pt>
                <c:pt idx="233">
                  <c:v>2004222</c:v>
                </c:pt>
                <c:pt idx="234">
                  <c:v>1910130</c:v>
                </c:pt>
                <c:pt idx="235">
                  <c:v>1893964.189</c:v>
                </c:pt>
                <c:pt idx="236">
                  <c:v>1889915</c:v>
                </c:pt>
                <c:pt idx="237">
                  <c:v>1872824</c:v>
                </c:pt>
                <c:pt idx="238">
                  <c:v>1784327</c:v>
                </c:pt>
                <c:pt idx="239">
                  <c:v>1778166</c:v>
                </c:pt>
                <c:pt idx="240">
                  <c:v>1725516</c:v>
                </c:pt>
                <c:pt idx="241">
                  <c:v>1707473</c:v>
                </c:pt>
                <c:pt idx="242">
                  <c:v>1518512</c:v>
                </c:pt>
                <c:pt idx="243">
                  <c:v>1514735</c:v>
                </c:pt>
                <c:pt idx="244">
                  <c:v>1482326</c:v>
                </c:pt>
                <c:pt idx="245">
                  <c:v>1443986</c:v>
                </c:pt>
                <c:pt idx="246">
                  <c:v>1441856</c:v>
                </c:pt>
                <c:pt idx="247">
                  <c:v>1429125</c:v>
                </c:pt>
                <c:pt idx="248">
                  <c:v>1402815</c:v>
                </c:pt>
                <c:pt idx="249">
                  <c:v>1399530</c:v>
                </c:pt>
                <c:pt idx="250">
                  <c:v>1379873</c:v>
                </c:pt>
                <c:pt idx="251">
                  <c:v>1339068</c:v>
                </c:pt>
                <c:pt idx="252">
                  <c:v>1318819</c:v>
                </c:pt>
                <c:pt idx="253">
                  <c:v>1308400</c:v>
                </c:pt>
                <c:pt idx="254">
                  <c:v>1281302</c:v>
                </c:pt>
                <c:pt idx="255">
                  <c:v>1230003</c:v>
                </c:pt>
                <c:pt idx="256">
                  <c:v>1222528</c:v>
                </c:pt>
                <c:pt idx="257">
                  <c:v>1191120</c:v>
                </c:pt>
                <c:pt idx="258">
                  <c:v>1181134</c:v>
                </c:pt>
                <c:pt idx="259">
                  <c:v>1158344</c:v>
                </c:pt>
                <c:pt idx="260">
                  <c:v>1109639</c:v>
                </c:pt>
                <c:pt idx="261">
                  <c:v>1083439</c:v>
                </c:pt>
                <c:pt idx="262">
                  <c:v>1061835</c:v>
                </c:pt>
                <c:pt idx="263">
                  <c:v>1021208</c:v>
                </c:pt>
                <c:pt idx="264">
                  <c:v>998390</c:v>
                </c:pt>
                <c:pt idx="265">
                  <c:v>979088</c:v>
                </c:pt>
                <c:pt idx="266">
                  <c:v>956634</c:v>
                </c:pt>
                <c:pt idx="267">
                  <c:v>928440</c:v>
                </c:pt>
                <c:pt idx="268">
                  <c:v>920476</c:v>
                </c:pt>
                <c:pt idx="269">
                  <c:v>892493</c:v>
                </c:pt>
                <c:pt idx="270">
                  <c:v>828618</c:v>
                </c:pt>
                <c:pt idx="271">
                  <c:v>817336</c:v>
                </c:pt>
                <c:pt idx="272">
                  <c:v>771838</c:v>
                </c:pt>
                <c:pt idx="273">
                  <c:v>770904</c:v>
                </c:pt>
                <c:pt idx="274">
                  <c:v>734160</c:v>
                </c:pt>
                <c:pt idx="275">
                  <c:v>720504</c:v>
                </c:pt>
                <c:pt idx="276">
                  <c:v>674796</c:v>
                </c:pt>
                <c:pt idx="277">
                  <c:v>594405</c:v>
                </c:pt>
                <c:pt idx="278">
                  <c:v>569398</c:v>
                </c:pt>
                <c:pt idx="279">
                  <c:v>439761</c:v>
                </c:pt>
                <c:pt idx="280">
                  <c:v>438444</c:v>
                </c:pt>
                <c:pt idx="281">
                  <c:v>360135</c:v>
                </c:pt>
                <c:pt idx="282">
                  <c:v>330244</c:v>
                </c:pt>
                <c:pt idx="283">
                  <c:v>313500</c:v>
                </c:pt>
                <c:pt idx="284">
                  <c:v>311040</c:v>
                </c:pt>
                <c:pt idx="285">
                  <c:v>293172</c:v>
                </c:pt>
                <c:pt idx="286">
                  <c:v>282183.40629999997</c:v>
                </c:pt>
                <c:pt idx="287">
                  <c:v>279734</c:v>
                </c:pt>
                <c:pt idx="288">
                  <c:v>272970</c:v>
                </c:pt>
                <c:pt idx="289">
                  <c:v>220895</c:v>
                </c:pt>
                <c:pt idx="290">
                  <c:v>219646</c:v>
                </c:pt>
                <c:pt idx="291">
                  <c:v>218065</c:v>
                </c:pt>
                <c:pt idx="292">
                  <c:v>208742</c:v>
                </c:pt>
                <c:pt idx="293">
                  <c:v>197100</c:v>
                </c:pt>
                <c:pt idx="294">
                  <c:v>171206</c:v>
                </c:pt>
                <c:pt idx="295">
                  <c:v>86680</c:v>
                </c:pt>
                <c:pt idx="296">
                  <c:v>85173</c:v>
                </c:pt>
                <c:pt idx="297">
                  <c:v>83225</c:v>
                </c:pt>
                <c:pt idx="298">
                  <c:v>62976</c:v>
                </c:pt>
              </c:numCache>
            </c:numRef>
          </c:xVal>
          <c:yVal>
            <c:numRef>
              <c:f>'per brands info '!$C$2:$C$300</c:f>
            </c:numRef>
          </c:yVal>
          <c:smooth val="0"/>
          <c:extLst>
            <c:ext xmlns:c16="http://schemas.microsoft.com/office/drawing/2014/chart" uri="{C3380CC4-5D6E-409C-BE32-E72D297353CC}">
              <c16:uniqueId val="{00000000-FD46-854D-A279-C69BF618A619}"/>
            </c:ext>
          </c:extLst>
        </c:ser>
        <c:ser>
          <c:idx val="3"/>
          <c:order val="1"/>
          <c:tx>
            <c:strRef>
              <c:f>'per brands info '!$D$1</c:f>
              <c:strCache>
                <c:ptCount val="1"/>
                <c:pt idx="0">
                  <c:v>Num_product</c:v>
                </c:pt>
              </c:strCache>
            </c:strRef>
          </c:tx>
          <c:xVal>
            <c:numRef>
              <c:f>'per brands info '!$B$2:$B$300</c:f>
              <c:numCache>
                <c:formatCode>General</c:formatCode>
                <c:ptCount val="299"/>
                <c:pt idx="0">
                  <c:v>332313680.5</c:v>
                </c:pt>
                <c:pt idx="1">
                  <c:v>300577243</c:v>
                </c:pt>
                <c:pt idx="2">
                  <c:v>269211040</c:v>
                </c:pt>
                <c:pt idx="3">
                  <c:v>242257425</c:v>
                </c:pt>
                <c:pt idx="4">
                  <c:v>241474409</c:v>
                </c:pt>
                <c:pt idx="5">
                  <c:v>219269285</c:v>
                </c:pt>
                <c:pt idx="6">
                  <c:v>217842335</c:v>
                </c:pt>
                <c:pt idx="7">
                  <c:v>208866305.5</c:v>
                </c:pt>
                <c:pt idx="8">
                  <c:v>182547734.30000001</c:v>
                </c:pt>
                <c:pt idx="9">
                  <c:v>176842194</c:v>
                </c:pt>
                <c:pt idx="10">
                  <c:v>167075305</c:v>
                </c:pt>
                <c:pt idx="11">
                  <c:v>161937734</c:v>
                </c:pt>
                <c:pt idx="12">
                  <c:v>159012616</c:v>
                </c:pt>
                <c:pt idx="13">
                  <c:v>142730664</c:v>
                </c:pt>
                <c:pt idx="14">
                  <c:v>127164848</c:v>
                </c:pt>
                <c:pt idx="15">
                  <c:v>125706248</c:v>
                </c:pt>
                <c:pt idx="16">
                  <c:v>121299407</c:v>
                </c:pt>
                <c:pt idx="17">
                  <c:v>119522314</c:v>
                </c:pt>
                <c:pt idx="18">
                  <c:v>115921521</c:v>
                </c:pt>
                <c:pt idx="19">
                  <c:v>114988127</c:v>
                </c:pt>
                <c:pt idx="20">
                  <c:v>112706971</c:v>
                </c:pt>
                <c:pt idx="21">
                  <c:v>105985988</c:v>
                </c:pt>
                <c:pt idx="22">
                  <c:v>99489434</c:v>
                </c:pt>
                <c:pt idx="23">
                  <c:v>98440582</c:v>
                </c:pt>
                <c:pt idx="24">
                  <c:v>97121308</c:v>
                </c:pt>
                <c:pt idx="25">
                  <c:v>90888975</c:v>
                </c:pt>
                <c:pt idx="26">
                  <c:v>90713102.200000003</c:v>
                </c:pt>
                <c:pt idx="27">
                  <c:v>88090267</c:v>
                </c:pt>
                <c:pt idx="28">
                  <c:v>86822452</c:v>
                </c:pt>
                <c:pt idx="29">
                  <c:v>85211148</c:v>
                </c:pt>
                <c:pt idx="30">
                  <c:v>84331371</c:v>
                </c:pt>
                <c:pt idx="31">
                  <c:v>81886339</c:v>
                </c:pt>
                <c:pt idx="32">
                  <c:v>81335717</c:v>
                </c:pt>
                <c:pt idx="33">
                  <c:v>80757448</c:v>
                </c:pt>
                <c:pt idx="34">
                  <c:v>78668861.5</c:v>
                </c:pt>
                <c:pt idx="35">
                  <c:v>74427552</c:v>
                </c:pt>
                <c:pt idx="36">
                  <c:v>74302216</c:v>
                </c:pt>
                <c:pt idx="37">
                  <c:v>72079273</c:v>
                </c:pt>
                <c:pt idx="38">
                  <c:v>68679349</c:v>
                </c:pt>
                <c:pt idx="39">
                  <c:v>66792126</c:v>
                </c:pt>
                <c:pt idx="40">
                  <c:v>66000836</c:v>
                </c:pt>
                <c:pt idx="41">
                  <c:v>65783907</c:v>
                </c:pt>
                <c:pt idx="42">
                  <c:v>64225814</c:v>
                </c:pt>
                <c:pt idx="43">
                  <c:v>63881861</c:v>
                </c:pt>
                <c:pt idx="44">
                  <c:v>63236348</c:v>
                </c:pt>
                <c:pt idx="45">
                  <c:v>62909021</c:v>
                </c:pt>
                <c:pt idx="46">
                  <c:v>62445260</c:v>
                </c:pt>
                <c:pt idx="47">
                  <c:v>60935275</c:v>
                </c:pt>
                <c:pt idx="48">
                  <c:v>59569188</c:v>
                </c:pt>
                <c:pt idx="49">
                  <c:v>58212963</c:v>
                </c:pt>
                <c:pt idx="50">
                  <c:v>58096312</c:v>
                </c:pt>
                <c:pt idx="51">
                  <c:v>56216200</c:v>
                </c:pt>
                <c:pt idx="52">
                  <c:v>56075214</c:v>
                </c:pt>
                <c:pt idx="53">
                  <c:v>55965226</c:v>
                </c:pt>
                <c:pt idx="54">
                  <c:v>54617690</c:v>
                </c:pt>
                <c:pt idx="55">
                  <c:v>54555941</c:v>
                </c:pt>
                <c:pt idx="56">
                  <c:v>53266783</c:v>
                </c:pt>
                <c:pt idx="57">
                  <c:v>53110459</c:v>
                </c:pt>
                <c:pt idx="58">
                  <c:v>53074395</c:v>
                </c:pt>
                <c:pt idx="59">
                  <c:v>52955904</c:v>
                </c:pt>
                <c:pt idx="60">
                  <c:v>52857361</c:v>
                </c:pt>
                <c:pt idx="61">
                  <c:v>52328036</c:v>
                </c:pt>
                <c:pt idx="62">
                  <c:v>50686935</c:v>
                </c:pt>
                <c:pt idx="63">
                  <c:v>50184210</c:v>
                </c:pt>
                <c:pt idx="64">
                  <c:v>49342621</c:v>
                </c:pt>
                <c:pt idx="65">
                  <c:v>49236991</c:v>
                </c:pt>
                <c:pt idx="66">
                  <c:v>47702691</c:v>
                </c:pt>
                <c:pt idx="67">
                  <c:v>46437173</c:v>
                </c:pt>
                <c:pt idx="68">
                  <c:v>45361167</c:v>
                </c:pt>
                <c:pt idx="69">
                  <c:v>43332101</c:v>
                </c:pt>
                <c:pt idx="70">
                  <c:v>42904286</c:v>
                </c:pt>
                <c:pt idx="71">
                  <c:v>42795029</c:v>
                </c:pt>
                <c:pt idx="72">
                  <c:v>41498242</c:v>
                </c:pt>
                <c:pt idx="73">
                  <c:v>40345915</c:v>
                </c:pt>
                <c:pt idx="74">
                  <c:v>39803565</c:v>
                </c:pt>
                <c:pt idx="75">
                  <c:v>39415829</c:v>
                </c:pt>
                <c:pt idx="76">
                  <c:v>39414544</c:v>
                </c:pt>
                <c:pt idx="77">
                  <c:v>39283098</c:v>
                </c:pt>
                <c:pt idx="78">
                  <c:v>38903848</c:v>
                </c:pt>
                <c:pt idx="79">
                  <c:v>37491934</c:v>
                </c:pt>
                <c:pt idx="80">
                  <c:v>34147644</c:v>
                </c:pt>
                <c:pt idx="81">
                  <c:v>34023816</c:v>
                </c:pt>
                <c:pt idx="82">
                  <c:v>33812620</c:v>
                </c:pt>
                <c:pt idx="83">
                  <c:v>33736597</c:v>
                </c:pt>
                <c:pt idx="84">
                  <c:v>33193184</c:v>
                </c:pt>
                <c:pt idx="85">
                  <c:v>33154834</c:v>
                </c:pt>
                <c:pt idx="86">
                  <c:v>32863426</c:v>
                </c:pt>
                <c:pt idx="87">
                  <c:v>32678639</c:v>
                </c:pt>
                <c:pt idx="88">
                  <c:v>32297783</c:v>
                </c:pt>
                <c:pt idx="89">
                  <c:v>29681597</c:v>
                </c:pt>
                <c:pt idx="90">
                  <c:v>29362457</c:v>
                </c:pt>
                <c:pt idx="91">
                  <c:v>29150807.489999998</c:v>
                </c:pt>
                <c:pt idx="92">
                  <c:v>28556130</c:v>
                </c:pt>
                <c:pt idx="93">
                  <c:v>28281779</c:v>
                </c:pt>
                <c:pt idx="94">
                  <c:v>27321809</c:v>
                </c:pt>
                <c:pt idx="95">
                  <c:v>27054112</c:v>
                </c:pt>
                <c:pt idx="96">
                  <c:v>26795843</c:v>
                </c:pt>
                <c:pt idx="97">
                  <c:v>26576491</c:v>
                </c:pt>
                <c:pt idx="98">
                  <c:v>26234146</c:v>
                </c:pt>
                <c:pt idx="99">
                  <c:v>25938062</c:v>
                </c:pt>
                <c:pt idx="100">
                  <c:v>25308728</c:v>
                </c:pt>
                <c:pt idx="101">
                  <c:v>25238111</c:v>
                </c:pt>
                <c:pt idx="102">
                  <c:v>24888983</c:v>
                </c:pt>
                <c:pt idx="103">
                  <c:v>24797062</c:v>
                </c:pt>
                <c:pt idx="104">
                  <c:v>24529271</c:v>
                </c:pt>
                <c:pt idx="105">
                  <c:v>24044728</c:v>
                </c:pt>
                <c:pt idx="106">
                  <c:v>23888208</c:v>
                </c:pt>
                <c:pt idx="107">
                  <c:v>23819451</c:v>
                </c:pt>
                <c:pt idx="108">
                  <c:v>23064483</c:v>
                </c:pt>
                <c:pt idx="109">
                  <c:v>23057105</c:v>
                </c:pt>
                <c:pt idx="110">
                  <c:v>22489045</c:v>
                </c:pt>
                <c:pt idx="111">
                  <c:v>22381491</c:v>
                </c:pt>
                <c:pt idx="112">
                  <c:v>22316986</c:v>
                </c:pt>
                <c:pt idx="113">
                  <c:v>22062178</c:v>
                </c:pt>
                <c:pt idx="114">
                  <c:v>20967876</c:v>
                </c:pt>
                <c:pt idx="115">
                  <c:v>20663985.190000001</c:v>
                </c:pt>
                <c:pt idx="116">
                  <c:v>20625953</c:v>
                </c:pt>
                <c:pt idx="117">
                  <c:v>19844673</c:v>
                </c:pt>
                <c:pt idx="118">
                  <c:v>18854623</c:v>
                </c:pt>
                <c:pt idx="119">
                  <c:v>18400456</c:v>
                </c:pt>
                <c:pt idx="120">
                  <c:v>18278877</c:v>
                </c:pt>
                <c:pt idx="121">
                  <c:v>18111950</c:v>
                </c:pt>
                <c:pt idx="122">
                  <c:v>17413459.190000001</c:v>
                </c:pt>
                <c:pt idx="123">
                  <c:v>17292607</c:v>
                </c:pt>
                <c:pt idx="124">
                  <c:v>17190013</c:v>
                </c:pt>
                <c:pt idx="125">
                  <c:v>17073416</c:v>
                </c:pt>
                <c:pt idx="126">
                  <c:v>16855842</c:v>
                </c:pt>
                <c:pt idx="127">
                  <c:v>16734111</c:v>
                </c:pt>
                <c:pt idx="128">
                  <c:v>16594005</c:v>
                </c:pt>
                <c:pt idx="129">
                  <c:v>15961570</c:v>
                </c:pt>
                <c:pt idx="130">
                  <c:v>15735670</c:v>
                </c:pt>
                <c:pt idx="131">
                  <c:v>14899413</c:v>
                </c:pt>
                <c:pt idx="132">
                  <c:v>14880120</c:v>
                </c:pt>
                <c:pt idx="133">
                  <c:v>14557292</c:v>
                </c:pt>
                <c:pt idx="134">
                  <c:v>14481155</c:v>
                </c:pt>
                <c:pt idx="135">
                  <c:v>14135984</c:v>
                </c:pt>
                <c:pt idx="136">
                  <c:v>13802895</c:v>
                </c:pt>
                <c:pt idx="137">
                  <c:v>13615966</c:v>
                </c:pt>
                <c:pt idx="138">
                  <c:v>12958348</c:v>
                </c:pt>
                <c:pt idx="139">
                  <c:v>12817018</c:v>
                </c:pt>
                <c:pt idx="140">
                  <c:v>12792676</c:v>
                </c:pt>
                <c:pt idx="141">
                  <c:v>12623627</c:v>
                </c:pt>
                <c:pt idx="142">
                  <c:v>12470099</c:v>
                </c:pt>
                <c:pt idx="143">
                  <c:v>12423154</c:v>
                </c:pt>
                <c:pt idx="144">
                  <c:v>11691359.5</c:v>
                </c:pt>
                <c:pt idx="145">
                  <c:v>11535260</c:v>
                </c:pt>
                <c:pt idx="146">
                  <c:v>11357964</c:v>
                </c:pt>
                <c:pt idx="147">
                  <c:v>11217969</c:v>
                </c:pt>
                <c:pt idx="148">
                  <c:v>11073651</c:v>
                </c:pt>
                <c:pt idx="149">
                  <c:v>11037274</c:v>
                </c:pt>
                <c:pt idx="150">
                  <c:v>10971966.5</c:v>
                </c:pt>
                <c:pt idx="151">
                  <c:v>10952483</c:v>
                </c:pt>
                <c:pt idx="152">
                  <c:v>10564927</c:v>
                </c:pt>
                <c:pt idx="153">
                  <c:v>10537341</c:v>
                </c:pt>
                <c:pt idx="154">
                  <c:v>10084180</c:v>
                </c:pt>
                <c:pt idx="155">
                  <c:v>9980415</c:v>
                </c:pt>
                <c:pt idx="156">
                  <c:v>9761892</c:v>
                </c:pt>
                <c:pt idx="157">
                  <c:v>9550041</c:v>
                </c:pt>
                <c:pt idx="158">
                  <c:v>9229060</c:v>
                </c:pt>
                <c:pt idx="159">
                  <c:v>9023946</c:v>
                </c:pt>
                <c:pt idx="160">
                  <c:v>8962001</c:v>
                </c:pt>
                <c:pt idx="161">
                  <c:v>8792555</c:v>
                </c:pt>
                <c:pt idx="162">
                  <c:v>8604283</c:v>
                </c:pt>
                <c:pt idx="163">
                  <c:v>8488316</c:v>
                </c:pt>
                <c:pt idx="164">
                  <c:v>8487656</c:v>
                </c:pt>
                <c:pt idx="165">
                  <c:v>8405942</c:v>
                </c:pt>
                <c:pt idx="166">
                  <c:v>8333443</c:v>
                </c:pt>
                <c:pt idx="167">
                  <c:v>8060373</c:v>
                </c:pt>
                <c:pt idx="168">
                  <c:v>8046743</c:v>
                </c:pt>
                <c:pt idx="169">
                  <c:v>7846436</c:v>
                </c:pt>
                <c:pt idx="170">
                  <c:v>7583791</c:v>
                </c:pt>
                <c:pt idx="171">
                  <c:v>7512095</c:v>
                </c:pt>
                <c:pt idx="172">
                  <c:v>7480146</c:v>
                </c:pt>
                <c:pt idx="173">
                  <c:v>7452681</c:v>
                </c:pt>
                <c:pt idx="174">
                  <c:v>7333663</c:v>
                </c:pt>
                <c:pt idx="175">
                  <c:v>7183639</c:v>
                </c:pt>
                <c:pt idx="176">
                  <c:v>7032055</c:v>
                </c:pt>
                <c:pt idx="177">
                  <c:v>6820223</c:v>
                </c:pt>
                <c:pt idx="178">
                  <c:v>6766001</c:v>
                </c:pt>
                <c:pt idx="179">
                  <c:v>6757060</c:v>
                </c:pt>
                <c:pt idx="180">
                  <c:v>6553781</c:v>
                </c:pt>
                <c:pt idx="181">
                  <c:v>6493154</c:v>
                </c:pt>
                <c:pt idx="182">
                  <c:v>6437981.4139999999</c:v>
                </c:pt>
                <c:pt idx="183">
                  <c:v>6437651</c:v>
                </c:pt>
                <c:pt idx="184">
                  <c:v>6377596</c:v>
                </c:pt>
                <c:pt idx="185">
                  <c:v>6211988</c:v>
                </c:pt>
                <c:pt idx="186">
                  <c:v>6152580</c:v>
                </c:pt>
                <c:pt idx="187">
                  <c:v>5905020</c:v>
                </c:pt>
                <c:pt idx="188">
                  <c:v>5797650</c:v>
                </c:pt>
                <c:pt idx="189">
                  <c:v>5708866</c:v>
                </c:pt>
                <c:pt idx="190">
                  <c:v>5688344</c:v>
                </c:pt>
                <c:pt idx="191">
                  <c:v>5543992</c:v>
                </c:pt>
                <c:pt idx="192">
                  <c:v>5499880</c:v>
                </c:pt>
                <c:pt idx="193">
                  <c:v>5467745</c:v>
                </c:pt>
                <c:pt idx="194">
                  <c:v>5199554</c:v>
                </c:pt>
                <c:pt idx="195">
                  <c:v>5141033</c:v>
                </c:pt>
                <c:pt idx="196">
                  <c:v>5127416</c:v>
                </c:pt>
                <c:pt idx="197">
                  <c:v>4852475</c:v>
                </c:pt>
                <c:pt idx="198">
                  <c:v>4843365.5</c:v>
                </c:pt>
                <c:pt idx="199">
                  <c:v>4588976</c:v>
                </c:pt>
                <c:pt idx="200">
                  <c:v>4485240</c:v>
                </c:pt>
                <c:pt idx="201">
                  <c:v>4464984.0779999997</c:v>
                </c:pt>
                <c:pt idx="202">
                  <c:v>4415276.5</c:v>
                </c:pt>
                <c:pt idx="203">
                  <c:v>4397948</c:v>
                </c:pt>
                <c:pt idx="204">
                  <c:v>4353548</c:v>
                </c:pt>
                <c:pt idx="205">
                  <c:v>4327294</c:v>
                </c:pt>
                <c:pt idx="206">
                  <c:v>4248822</c:v>
                </c:pt>
                <c:pt idx="207">
                  <c:v>4232000</c:v>
                </c:pt>
                <c:pt idx="208">
                  <c:v>4176191</c:v>
                </c:pt>
                <c:pt idx="209">
                  <c:v>4113412</c:v>
                </c:pt>
                <c:pt idx="210">
                  <c:v>4107277</c:v>
                </c:pt>
                <c:pt idx="211">
                  <c:v>3918598</c:v>
                </c:pt>
                <c:pt idx="212">
                  <c:v>3862278</c:v>
                </c:pt>
                <c:pt idx="213">
                  <c:v>3844013</c:v>
                </c:pt>
                <c:pt idx="214">
                  <c:v>3769990</c:v>
                </c:pt>
                <c:pt idx="215">
                  <c:v>3711761</c:v>
                </c:pt>
                <c:pt idx="216">
                  <c:v>3681076</c:v>
                </c:pt>
                <c:pt idx="217">
                  <c:v>3451257</c:v>
                </c:pt>
                <c:pt idx="218">
                  <c:v>3400328</c:v>
                </c:pt>
                <c:pt idx="219">
                  <c:v>3314692</c:v>
                </c:pt>
                <c:pt idx="220">
                  <c:v>3122846</c:v>
                </c:pt>
                <c:pt idx="221">
                  <c:v>2850762</c:v>
                </c:pt>
                <c:pt idx="222">
                  <c:v>2847419</c:v>
                </c:pt>
                <c:pt idx="223">
                  <c:v>2765523</c:v>
                </c:pt>
                <c:pt idx="224">
                  <c:v>2739345</c:v>
                </c:pt>
                <c:pt idx="225">
                  <c:v>2454275</c:v>
                </c:pt>
                <c:pt idx="226">
                  <c:v>2318015</c:v>
                </c:pt>
                <c:pt idx="227">
                  <c:v>2316596</c:v>
                </c:pt>
                <c:pt idx="228">
                  <c:v>2227722</c:v>
                </c:pt>
                <c:pt idx="229">
                  <c:v>2223611</c:v>
                </c:pt>
                <c:pt idx="230">
                  <c:v>2165146</c:v>
                </c:pt>
                <c:pt idx="231">
                  <c:v>2081209</c:v>
                </c:pt>
                <c:pt idx="232">
                  <c:v>2037945</c:v>
                </c:pt>
                <c:pt idx="233">
                  <c:v>2004222</c:v>
                </c:pt>
                <c:pt idx="234">
                  <c:v>1910130</c:v>
                </c:pt>
                <c:pt idx="235">
                  <c:v>1893964.189</c:v>
                </c:pt>
                <c:pt idx="236">
                  <c:v>1889915</c:v>
                </c:pt>
                <c:pt idx="237">
                  <c:v>1872824</c:v>
                </c:pt>
                <c:pt idx="238">
                  <c:v>1784327</c:v>
                </c:pt>
                <c:pt idx="239">
                  <c:v>1778166</c:v>
                </c:pt>
                <c:pt idx="240">
                  <c:v>1725516</c:v>
                </c:pt>
                <c:pt idx="241">
                  <c:v>1707473</c:v>
                </c:pt>
                <c:pt idx="242">
                  <c:v>1518512</c:v>
                </c:pt>
                <c:pt idx="243">
                  <c:v>1514735</c:v>
                </c:pt>
                <c:pt idx="244">
                  <c:v>1482326</c:v>
                </c:pt>
                <c:pt idx="245">
                  <c:v>1443986</c:v>
                </c:pt>
                <c:pt idx="246">
                  <c:v>1441856</c:v>
                </c:pt>
                <c:pt idx="247">
                  <c:v>1429125</c:v>
                </c:pt>
                <c:pt idx="248">
                  <c:v>1402815</c:v>
                </c:pt>
                <c:pt idx="249">
                  <c:v>1399530</c:v>
                </c:pt>
                <c:pt idx="250">
                  <c:v>1379873</c:v>
                </c:pt>
                <c:pt idx="251">
                  <c:v>1339068</c:v>
                </c:pt>
                <c:pt idx="252">
                  <c:v>1318819</c:v>
                </c:pt>
                <c:pt idx="253">
                  <c:v>1308400</c:v>
                </c:pt>
                <c:pt idx="254">
                  <c:v>1281302</c:v>
                </c:pt>
                <c:pt idx="255">
                  <c:v>1230003</c:v>
                </c:pt>
                <c:pt idx="256">
                  <c:v>1222528</c:v>
                </c:pt>
                <c:pt idx="257">
                  <c:v>1191120</c:v>
                </c:pt>
                <c:pt idx="258">
                  <c:v>1181134</c:v>
                </c:pt>
                <c:pt idx="259">
                  <c:v>1158344</c:v>
                </c:pt>
                <c:pt idx="260">
                  <c:v>1109639</c:v>
                </c:pt>
                <c:pt idx="261">
                  <c:v>1083439</c:v>
                </c:pt>
                <c:pt idx="262">
                  <c:v>1061835</c:v>
                </c:pt>
                <c:pt idx="263">
                  <c:v>1021208</c:v>
                </c:pt>
                <c:pt idx="264">
                  <c:v>998390</c:v>
                </c:pt>
                <c:pt idx="265">
                  <c:v>979088</c:v>
                </c:pt>
                <c:pt idx="266">
                  <c:v>956634</c:v>
                </c:pt>
                <c:pt idx="267">
                  <c:v>928440</c:v>
                </c:pt>
                <c:pt idx="268">
                  <c:v>920476</c:v>
                </c:pt>
                <c:pt idx="269">
                  <c:v>892493</c:v>
                </c:pt>
                <c:pt idx="270">
                  <c:v>828618</c:v>
                </c:pt>
                <c:pt idx="271">
                  <c:v>817336</c:v>
                </c:pt>
                <c:pt idx="272">
                  <c:v>771838</c:v>
                </c:pt>
                <c:pt idx="273">
                  <c:v>770904</c:v>
                </c:pt>
                <c:pt idx="274">
                  <c:v>734160</c:v>
                </c:pt>
                <c:pt idx="275">
                  <c:v>720504</c:v>
                </c:pt>
                <c:pt idx="276">
                  <c:v>674796</c:v>
                </c:pt>
                <c:pt idx="277">
                  <c:v>594405</c:v>
                </c:pt>
                <c:pt idx="278">
                  <c:v>569398</c:v>
                </c:pt>
                <c:pt idx="279">
                  <c:v>439761</c:v>
                </c:pt>
                <c:pt idx="280">
                  <c:v>438444</c:v>
                </c:pt>
                <c:pt idx="281">
                  <c:v>360135</c:v>
                </c:pt>
                <c:pt idx="282">
                  <c:v>330244</c:v>
                </c:pt>
                <c:pt idx="283">
                  <c:v>313500</c:v>
                </c:pt>
                <c:pt idx="284">
                  <c:v>311040</c:v>
                </c:pt>
                <c:pt idx="285">
                  <c:v>293172</c:v>
                </c:pt>
                <c:pt idx="286">
                  <c:v>282183.40629999997</c:v>
                </c:pt>
                <c:pt idx="287">
                  <c:v>279734</c:v>
                </c:pt>
                <c:pt idx="288">
                  <c:v>272970</c:v>
                </c:pt>
                <c:pt idx="289">
                  <c:v>220895</c:v>
                </c:pt>
                <c:pt idx="290">
                  <c:v>219646</c:v>
                </c:pt>
                <c:pt idx="291">
                  <c:v>218065</c:v>
                </c:pt>
                <c:pt idx="292">
                  <c:v>208742</c:v>
                </c:pt>
                <c:pt idx="293">
                  <c:v>197100</c:v>
                </c:pt>
                <c:pt idx="294">
                  <c:v>171206</c:v>
                </c:pt>
                <c:pt idx="295">
                  <c:v>86680</c:v>
                </c:pt>
                <c:pt idx="296">
                  <c:v>85173</c:v>
                </c:pt>
                <c:pt idx="297">
                  <c:v>83225</c:v>
                </c:pt>
                <c:pt idx="298">
                  <c:v>62976</c:v>
                </c:pt>
              </c:numCache>
            </c:numRef>
          </c:xVal>
          <c:yVal>
            <c:numRef>
              <c:f>'per brands info '!$D$2:$D$300</c:f>
              <c:numCache>
                <c:formatCode>General</c:formatCode>
                <c:ptCount val="299"/>
                <c:pt idx="0">
                  <c:v>120</c:v>
                </c:pt>
                <c:pt idx="1">
                  <c:v>92</c:v>
                </c:pt>
                <c:pt idx="2">
                  <c:v>86</c:v>
                </c:pt>
                <c:pt idx="3">
                  <c:v>60</c:v>
                </c:pt>
                <c:pt idx="4">
                  <c:v>74</c:v>
                </c:pt>
                <c:pt idx="5">
                  <c:v>48</c:v>
                </c:pt>
                <c:pt idx="6">
                  <c:v>56</c:v>
                </c:pt>
                <c:pt idx="7">
                  <c:v>91</c:v>
                </c:pt>
                <c:pt idx="8">
                  <c:v>342</c:v>
                </c:pt>
                <c:pt idx="9">
                  <c:v>58</c:v>
                </c:pt>
                <c:pt idx="10">
                  <c:v>80</c:v>
                </c:pt>
                <c:pt idx="11">
                  <c:v>56</c:v>
                </c:pt>
                <c:pt idx="12">
                  <c:v>60</c:v>
                </c:pt>
                <c:pt idx="13">
                  <c:v>125</c:v>
                </c:pt>
                <c:pt idx="14">
                  <c:v>33</c:v>
                </c:pt>
                <c:pt idx="15">
                  <c:v>39</c:v>
                </c:pt>
                <c:pt idx="16">
                  <c:v>48</c:v>
                </c:pt>
                <c:pt idx="17">
                  <c:v>30</c:v>
                </c:pt>
                <c:pt idx="18">
                  <c:v>176</c:v>
                </c:pt>
                <c:pt idx="19">
                  <c:v>53</c:v>
                </c:pt>
                <c:pt idx="20">
                  <c:v>47</c:v>
                </c:pt>
                <c:pt idx="21">
                  <c:v>61</c:v>
                </c:pt>
                <c:pt idx="22">
                  <c:v>69</c:v>
                </c:pt>
                <c:pt idx="23">
                  <c:v>48</c:v>
                </c:pt>
                <c:pt idx="24">
                  <c:v>29</c:v>
                </c:pt>
                <c:pt idx="25">
                  <c:v>26</c:v>
                </c:pt>
                <c:pt idx="26">
                  <c:v>54</c:v>
                </c:pt>
                <c:pt idx="27">
                  <c:v>68</c:v>
                </c:pt>
                <c:pt idx="28">
                  <c:v>27</c:v>
                </c:pt>
                <c:pt idx="29">
                  <c:v>34</c:v>
                </c:pt>
                <c:pt idx="30">
                  <c:v>54</c:v>
                </c:pt>
                <c:pt idx="31">
                  <c:v>68</c:v>
                </c:pt>
                <c:pt idx="32">
                  <c:v>48</c:v>
                </c:pt>
                <c:pt idx="33">
                  <c:v>66</c:v>
                </c:pt>
                <c:pt idx="34">
                  <c:v>36</c:v>
                </c:pt>
                <c:pt idx="35">
                  <c:v>51</c:v>
                </c:pt>
                <c:pt idx="36">
                  <c:v>19</c:v>
                </c:pt>
                <c:pt idx="37">
                  <c:v>31</c:v>
                </c:pt>
                <c:pt idx="38">
                  <c:v>14</c:v>
                </c:pt>
                <c:pt idx="39">
                  <c:v>27</c:v>
                </c:pt>
                <c:pt idx="40">
                  <c:v>33</c:v>
                </c:pt>
                <c:pt idx="41">
                  <c:v>61</c:v>
                </c:pt>
                <c:pt idx="42">
                  <c:v>106</c:v>
                </c:pt>
                <c:pt idx="43">
                  <c:v>43</c:v>
                </c:pt>
                <c:pt idx="44">
                  <c:v>44</c:v>
                </c:pt>
                <c:pt idx="45">
                  <c:v>34</c:v>
                </c:pt>
                <c:pt idx="46">
                  <c:v>28</c:v>
                </c:pt>
                <c:pt idx="47">
                  <c:v>28</c:v>
                </c:pt>
                <c:pt idx="48">
                  <c:v>16</c:v>
                </c:pt>
                <c:pt idx="49">
                  <c:v>44</c:v>
                </c:pt>
                <c:pt idx="50">
                  <c:v>42</c:v>
                </c:pt>
                <c:pt idx="51">
                  <c:v>25</c:v>
                </c:pt>
                <c:pt idx="52">
                  <c:v>32</c:v>
                </c:pt>
                <c:pt idx="53">
                  <c:v>36</c:v>
                </c:pt>
                <c:pt idx="54">
                  <c:v>52</c:v>
                </c:pt>
                <c:pt idx="55">
                  <c:v>88</c:v>
                </c:pt>
                <c:pt idx="56">
                  <c:v>43</c:v>
                </c:pt>
                <c:pt idx="57">
                  <c:v>51</c:v>
                </c:pt>
                <c:pt idx="58">
                  <c:v>39</c:v>
                </c:pt>
                <c:pt idx="59">
                  <c:v>63</c:v>
                </c:pt>
                <c:pt idx="60">
                  <c:v>29</c:v>
                </c:pt>
                <c:pt idx="61">
                  <c:v>22</c:v>
                </c:pt>
                <c:pt idx="62">
                  <c:v>34</c:v>
                </c:pt>
                <c:pt idx="63">
                  <c:v>40</c:v>
                </c:pt>
                <c:pt idx="64">
                  <c:v>48</c:v>
                </c:pt>
                <c:pt idx="65">
                  <c:v>69</c:v>
                </c:pt>
                <c:pt idx="66">
                  <c:v>16</c:v>
                </c:pt>
                <c:pt idx="67">
                  <c:v>24</c:v>
                </c:pt>
                <c:pt idx="68">
                  <c:v>33</c:v>
                </c:pt>
                <c:pt idx="69">
                  <c:v>45</c:v>
                </c:pt>
                <c:pt idx="70">
                  <c:v>33</c:v>
                </c:pt>
                <c:pt idx="71">
                  <c:v>39</c:v>
                </c:pt>
                <c:pt idx="72">
                  <c:v>47</c:v>
                </c:pt>
                <c:pt idx="73">
                  <c:v>20</c:v>
                </c:pt>
                <c:pt idx="74">
                  <c:v>36</c:v>
                </c:pt>
                <c:pt idx="75">
                  <c:v>40</c:v>
                </c:pt>
                <c:pt idx="76">
                  <c:v>23</c:v>
                </c:pt>
                <c:pt idx="77">
                  <c:v>48</c:v>
                </c:pt>
                <c:pt idx="78">
                  <c:v>50</c:v>
                </c:pt>
                <c:pt idx="79">
                  <c:v>19</c:v>
                </c:pt>
                <c:pt idx="80">
                  <c:v>10</c:v>
                </c:pt>
                <c:pt idx="81">
                  <c:v>38</c:v>
                </c:pt>
                <c:pt idx="82">
                  <c:v>18</c:v>
                </c:pt>
                <c:pt idx="83">
                  <c:v>27</c:v>
                </c:pt>
                <c:pt idx="84">
                  <c:v>26</c:v>
                </c:pt>
                <c:pt idx="85">
                  <c:v>91</c:v>
                </c:pt>
                <c:pt idx="86">
                  <c:v>84</c:v>
                </c:pt>
                <c:pt idx="87">
                  <c:v>97</c:v>
                </c:pt>
                <c:pt idx="88">
                  <c:v>29</c:v>
                </c:pt>
                <c:pt idx="89">
                  <c:v>29</c:v>
                </c:pt>
                <c:pt idx="90">
                  <c:v>14</c:v>
                </c:pt>
                <c:pt idx="91">
                  <c:v>47</c:v>
                </c:pt>
                <c:pt idx="92">
                  <c:v>31</c:v>
                </c:pt>
                <c:pt idx="93">
                  <c:v>24</c:v>
                </c:pt>
                <c:pt idx="94">
                  <c:v>23</c:v>
                </c:pt>
                <c:pt idx="95">
                  <c:v>22</c:v>
                </c:pt>
                <c:pt idx="96">
                  <c:v>15</c:v>
                </c:pt>
                <c:pt idx="97">
                  <c:v>13</c:v>
                </c:pt>
                <c:pt idx="98">
                  <c:v>11</c:v>
                </c:pt>
                <c:pt idx="99">
                  <c:v>10</c:v>
                </c:pt>
                <c:pt idx="100">
                  <c:v>20</c:v>
                </c:pt>
                <c:pt idx="101">
                  <c:v>47</c:v>
                </c:pt>
                <c:pt idx="102">
                  <c:v>27</c:v>
                </c:pt>
                <c:pt idx="103">
                  <c:v>29</c:v>
                </c:pt>
                <c:pt idx="104">
                  <c:v>17</c:v>
                </c:pt>
                <c:pt idx="105">
                  <c:v>22</c:v>
                </c:pt>
                <c:pt idx="106">
                  <c:v>26</c:v>
                </c:pt>
                <c:pt idx="107">
                  <c:v>41</c:v>
                </c:pt>
                <c:pt idx="108">
                  <c:v>38</c:v>
                </c:pt>
                <c:pt idx="109">
                  <c:v>42</c:v>
                </c:pt>
                <c:pt idx="110">
                  <c:v>14</c:v>
                </c:pt>
                <c:pt idx="111">
                  <c:v>13</c:v>
                </c:pt>
                <c:pt idx="112">
                  <c:v>7</c:v>
                </c:pt>
                <c:pt idx="113">
                  <c:v>12</c:v>
                </c:pt>
                <c:pt idx="114">
                  <c:v>24</c:v>
                </c:pt>
                <c:pt idx="115">
                  <c:v>19</c:v>
                </c:pt>
                <c:pt idx="116">
                  <c:v>11</c:v>
                </c:pt>
                <c:pt idx="117">
                  <c:v>18</c:v>
                </c:pt>
                <c:pt idx="118">
                  <c:v>30</c:v>
                </c:pt>
                <c:pt idx="119">
                  <c:v>24</c:v>
                </c:pt>
                <c:pt idx="120">
                  <c:v>6</c:v>
                </c:pt>
                <c:pt idx="121">
                  <c:v>29</c:v>
                </c:pt>
                <c:pt idx="122">
                  <c:v>16</c:v>
                </c:pt>
                <c:pt idx="123">
                  <c:v>16</c:v>
                </c:pt>
                <c:pt idx="124">
                  <c:v>23</c:v>
                </c:pt>
                <c:pt idx="125">
                  <c:v>17</c:v>
                </c:pt>
                <c:pt idx="126">
                  <c:v>33</c:v>
                </c:pt>
                <c:pt idx="127">
                  <c:v>23</c:v>
                </c:pt>
                <c:pt idx="128">
                  <c:v>22</c:v>
                </c:pt>
                <c:pt idx="129">
                  <c:v>15</c:v>
                </c:pt>
                <c:pt idx="130">
                  <c:v>19</c:v>
                </c:pt>
                <c:pt idx="131">
                  <c:v>19</c:v>
                </c:pt>
                <c:pt idx="132">
                  <c:v>9</c:v>
                </c:pt>
                <c:pt idx="133">
                  <c:v>33</c:v>
                </c:pt>
                <c:pt idx="134">
                  <c:v>22</c:v>
                </c:pt>
                <c:pt idx="135">
                  <c:v>31</c:v>
                </c:pt>
                <c:pt idx="136">
                  <c:v>4</c:v>
                </c:pt>
                <c:pt idx="137">
                  <c:v>19</c:v>
                </c:pt>
                <c:pt idx="138">
                  <c:v>13</c:v>
                </c:pt>
                <c:pt idx="139">
                  <c:v>9</c:v>
                </c:pt>
                <c:pt idx="140">
                  <c:v>47</c:v>
                </c:pt>
                <c:pt idx="141">
                  <c:v>44</c:v>
                </c:pt>
                <c:pt idx="142">
                  <c:v>5</c:v>
                </c:pt>
                <c:pt idx="143">
                  <c:v>15</c:v>
                </c:pt>
                <c:pt idx="144">
                  <c:v>41</c:v>
                </c:pt>
                <c:pt idx="145">
                  <c:v>42</c:v>
                </c:pt>
                <c:pt idx="146">
                  <c:v>6</c:v>
                </c:pt>
                <c:pt idx="147">
                  <c:v>44</c:v>
                </c:pt>
                <c:pt idx="148">
                  <c:v>31</c:v>
                </c:pt>
                <c:pt idx="149">
                  <c:v>22</c:v>
                </c:pt>
                <c:pt idx="150">
                  <c:v>33</c:v>
                </c:pt>
                <c:pt idx="151">
                  <c:v>23</c:v>
                </c:pt>
                <c:pt idx="152">
                  <c:v>29</c:v>
                </c:pt>
                <c:pt idx="153">
                  <c:v>11</c:v>
                </c:pt>
                <c:pt idx="154">
                  <c:v>24</c:v>
                </c:pt>
                <c:pt idx="155">
                  <c:v>17</c:v>
                </c:pt>
                <c:pt idx="156">
                  <c:v>19</c:v>
                </c:pt>
                <c:pt idx="157">
                  <c:v>6</c:v>
                </c:pt>
                <c:pt idx="158">
                  <c:v>14</c:v>
                </c:pt>
                <c:pt idx="159">
                  <c:v>12</c:v>
                </c:pt>
                <c:pt idx="160">
                  <c:v>14</c:v>
                </c:pt>
                <c:pt idx="161">
                  <c:v>27</c:v>
                </c:pt>
                <c:pt idx="162">
                  <c:v>13</c:v>
                </c:pt>
                <c:pt idx="163">
                  <c:v>18</c:v>
                </c:pt>
                <c:pt idx="164">
                  <c:v>17</c:v>
                </c:pt>
                <c:pt idx="165">
                  <c:v>18</c:v>
                </c:pt>
                <c:pt idx="166">
                  <c:v>39</c:v>
                </c:pt>
                <c:pt idx="167">
                  <c:v>10</c:v>
                </c:pt>
                <c:pt idx="168">
                  <c:v>31</c:v>
                </c:pt>
                <c:pt idx="169">
                  <c:v>46</c:v>
                </c:pt>
                <c:pt idx="170">
                  <c:v>4</c:v>
                </c:pt>
                <c:pt idx="171">
                  <c:v>15</c:v>
                </c:pt>
                <c:pt idx="172">
                  <c:v>16</c:v>
                </c:pt>
                <c:pt idx="173">
                  <c:v>51</c:v>
                </c:pt>
                <c:pt idx="174">
                  <c:v>31</c:v>
                </c:pt>
                <c:pt idx="175">
                  <c:v>59</c:v>
                </c:pt>
                <c:pt idx="176">
                  <c:v>12</c:v>
                </c:pt>
                <c:pt idx="177">
                  <c:v>17</c:v>
                </c:pt>
                <c:pt idx="178">
                  <c:v>13</c:v>
                </c:pt>
                <c:pt idx="179">
                  <c:v>9</c:v>
                </c:pt>
                <c:pt idx="180">
                  <c:v>23</c:v>
                </c:pt>
                <c:pt idx="181">
                  <c:v>20</c:v>
                </c:pt>
                <c:pt idx="182">
                  <c:v>34</c:v>
                </c:pt>
                <c:pt idx="183">
                  <c:v>15</c:v>
                </c:pt>
                <c:pt idx="184">
                  <c:v>1</c:v>
                </c:pt>
                <c:pt idx="185">
                  <c:v>14</c:v>
                </c:pt>
                <c:pt idx="186">
                  <c:v>6</c:v>
                </c:pt>
                <c:pt idx="187">
                  <c:v>9</c:v>
                </c:pt>
                <c:pt idx="188">
                  <c:v>7</c:v>
                </c:pt>
                <c:pt idx="189">
                  <c:v>9</c:v>
                </c:pt>
                <c:pt idx="190">
                  <c:v>13</c:v>
                </c:pt>
                <c:pt idx="191">
                  <c:v>6</c:v>
                </c:pt>
                <c:pt idx="192">
                  <c:v>40</c:v>
                </c:pt>
                <c:pt idx="193">
                  <c:v>11</c:v>
                </c:pt>
                <c:pt idx="194">
                  <c:v>17</c:v>
                </c:pt>
                <c:pt idx="195">
                  <c:v>15</c:v>
                </c:pt>
                <c:pt idx="196">
                  <c:v>12</c:v>
                </c:pt>
                <c:pt idx="197">
                  <c:v>12</c:v>
                </c:pt>
                <c:pt idx="198">
                  <c:v>30</c:v>
                </c:pt>
                <c:pt idx="199">
                  <c:v>11</c:v>
                </c:pt>
                <c:pt idx="200">
                  <c:v>1</c:v>
                </c:pt>
                <c:pt idx="201">
                  <c:v>25</c:v>
                </c:pt>
                <c:pt idx="202">
                  <c:v>10</c:v>
                </c:pt>
                <c:pt idx="203">
                  <c:v>16</c:v>
                </c:pt>
                <c:pt idx="204">
                  <c:v>44</c:v>
                </c:pt>
                <c:pt idx="205">
                  <c:v>14</c:v>
                </c:pt>
                <c:pt idx="206">
                  <c:v>14</c:v>
                </c:pt>
                <c:pt idx="207">
                  <c:v>2</c:v>
                </c:pt>
                <c:pt idx="208">
                  <c:v>7</c:v>
                </c:pt>
                <c:pt idx="209">
                  <c:v>47</c:v>
                </c:pt>
                <c:pt idx="210">
                  <c:v>16</c:v>
                </c:pt>
                <c:pt idx="211">
                  <c:v>15</c:v>
                </c:pt>
                <c:pt idx="212">
                  <c:v>19</c:v>
                </c:pt>
                <c:pt idx="213">
                  <c:v>5</c:v>
                </c:pt>
                <c:pt idx="214">
                  <c:v>14</c:v>
                </c:pt>
                <c:pt idx="215">
                  <c:v>9</c:v>
                </c:pt>
                <c:pt idx="216">
                  <c:v>8</c:v>
                </c:pt>
                <c:pt idx="217">
                  <c:v>12</c:v>
                </c:pt>
                <c:pt idx="218">
                  <c:v>16</c:v>
                </c:pt>
                <c:pt idx="219">
                  <c:v>5</c:v>
                </c:pt>
                <c:pt idx="220">
                  <c:v>15</c:v>
                </c:pt>
                <c:pt idx="221">
                  <c:v>15</c:v>
                </c:pt>
                <c:pt idx="222">
                  <c:v>7</c:v>
                </c:pt>
                <c:pt idx="223">
                  <c:v>22</c:v>
                </c:pt>
                <c:pt idx="224">
                  <c:v>8</c:v>
                </c:pt>
                <c:pt idx="225">
                  <c:v>13</c:v>
                </c:pt>
                <c:pt idx="226">
                  <c:v>7</c:v>
                </c:pt>
                <c:pt idx="227">
                  <c:v>11</c:v>
                </c:pt>
                <c:pt idx="228">
                  <c:v>22</c:v>
                </c:pt>
                <c:pt idx="229">
                  <c:v>2</c:v>
                </c:pt>
                <c:pt idx="230">
                  <c:v>8</c:v>
                </c:pt>
                <c:pt idx="231">
                  <c:v>8</c:v>
                </c:pt>
                <c:pt idx="232">
                  <c:v>1</c:v>
                </c:pt>
                <c:pt idx="233">
                  <c:v>6</c:v>
                </c:pt>
                <c:pt idx="234">
                  <c:v>3</c:v>
                </c:pt>
                <c:pt idx="235">
                  <c:v>42</c:v>
                </c:pt>
                <c:pt idx="236">
                  <c:v>16</c:v>
                </c:pt>
                <c:pt idx="237">
                  <c:v>3</c:v>
                </c:pt>
                <c:pt idx="238">
                  <c:v>19</c:v>
                </c:pt>
                <c:pt idx="239">
                  <c:v>5</c:v>
                </c:pt>
                <c:pt idx="240">
                  <c:v>5</c:v>
                </c:pt>
                <c:pt idx="241">
                  <c:v>5</c:v>
                </c:pt>
                <c:pt idx="242">
                  <c:v>5</c:v>
                </c:pt>
                <c:pt idx="243">
                  <c:v>12</c:v>
                </c:pt>
                <c:pt idx="244">
                  <c:v>8</c:v>
                </c:pt>
                <c:pt idx="245">
                  <c:v>7</c:v>
                </c:pt>
                <c:pt idx="246">
                  <c:v>3</c:v>
                </c:pt>
                <c:pt idx="247">
                  <c:v>10</c:v>
                </c:pt>
                <c:pt idx="248">
                  <c:v>10</c:v>
                </c:pt>
                <c:pt idx="249">
                  <c:v>7</c:v>
                </c:pt>
                <c:pt idx="250">
                  <c:v>3</c:v>
                </c:pt>
                <c:pt idx="251">
                  <c:v>11</c:v>
                </c:pt>
                <c:pt idx="252">
                  <c:v>6</c:v>
                </c:pt>
                <c:pt idx="253">
                  <c:v>2</c:v>
                </c:pt>
                <c:pt idx="254">
                  <c:v>4</c:v>
                </c:pt>
                <c:pt idx="255">
                  <c:v>9</c:v>
                </c:pt>
                <c:pt idx="256">
                  <c:v>8</c:v>
                </c:pt>
                <c:pt idx="257">
                  <c:v>3</c:v>
                </c:pt>
                <c:pt idx="258">
                  <c:v>5</c:v>
                </c:pt>
                <c:pt idx="259">
                  <c:v>3</c:v>
                </c:pt>
                <c:pt idx="260">
                  <c:v>8</c:v>
                </c:pt>
                <c:pt idx="261">
                  <c:v>7</c:v>
                </c:pt>
                <c:pt idx="262">
                  <c:v>13</c:v>
                </c:pt>
                <c:pt idx="263">
                  <c:v>17</c:v>
                </c:pt>
                <c:pt idx="264">
                  <c:v>3</c:v>
                </c:pt>
                <c:pt idx="265">
                  <c:v>24</c:v>
                </c:pt>
                <c:pt idx="266">
                  <c:v>8</c:v>
                </c:pt>
                <c:pt idx="267">
                  <c:v>12</c:v>
                </c:pt>
                <c:pt idx="268">
                  <c:v>8</c:v>
                </c:pt>
                <c:pt idx="269">
                  <c:v>9</c:v>
                </c:pt>
                <c:pt idx="270">
                  <c:v>8</c:v>
                </c:pt>
                <c:pt idx="271">
                  <c:v>12</c:v>
                </c:pt>
                <c:pt idx="272">
                  <c:v>2</c:v>
                </c:pt>
                <c:pt idx="273">
                  <c:v>14</c:v>
                </c:pt>
                <c:pt idx="274">
                  <c:v>1</c:v>
                </c:pt>
                <c:pt idx="275">
                  <c:v>5</c:v>
                </c:pt>
                <c:pt idx="276">
                  <c:v>1</c:v>
                </c:pt>
                <c:pt idx="277">
                  <c:v>3</c:v>
                </c:pt>
                <c:pt idx="278">
                  <c:v>7</c:v>
                </c:pt>
                <c:pt idx="279">
                  <c:v>1</c:v>
                </c:pt>
                <c:pt idx="280">
                  <c:v>2</c:v>
                </c:pt>
                <c:pt idx="281">
                  <c:v>1</c:v>
                </c:pt>
                <c:pt idx="282">
                  <c:v>2</c:v>
                </c:pt>
                <c:pt idx="283">
                  <c:v>1</c:v>
                </c:pt>
                <c:pt idx="284">
                  <c:v>9</c:v>
                </c:pt>
                <c:pt idx="285">
                  <c:v>2</c:v>
                </c:pt>
                <c:pt idx="286">
                  <c:v>1</c:v>
                </c:pt>
                <c:pt idx="287">
                  <c:v>4</c:v>
                </c:pt>
                <c:pt idx="288">
                  <c:v>2</c:v>
                </c:pt>
                <c:pt idx="289">
                  <c:v>8</c:v>
                </c:pt>
                <c:pt idx="290">
                  <c:v>2</c:v>
                </c:pt>
                <c:pt idx="291">
                  <c:v>5</c:v>
                </c:pt>
                <c:pt idx="292">
                  <c:v>3</c:v>
                </c:pt>
                <c:pt idx="293">
                  <c:v>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2</c:v>
                </c:pt>
                <c:pt idx="298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D46-854D-A279-C69BF618A619}"/>
            </c:ext>
          </c:extLst>
        </c:ser>
        <c:ser>
          <c:idx val="0"/>
          <c:order val="2"/>
          <c:tx>
            <c:strRef>
              <c:f>'per brands info '!$C$1</c:f>
              <c:strCache>
                <c:ptCount val="1"/>
                <c:pt idx="0">
                  <c:v>sum(Number_Of_Reviews)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'per brands info '!$B$2:$B$10</c:f>
              <c:numCache>
                <c:formatCode>General</c:formatCode>
                <c:ptCount val="9"/>
                <c:pt idx="0">
                  <c:v>332313680.5</c:v>
                </c:pt>
                <c:pt idx="1">
                  <c:v>300577243</c:v>
                </c:pt>
                <c:pt idx="2">
                  <c:v>269211040</c:v>
                </c:pt>
                <c:pt idx="3">
                  <c:v>242257425</c:v>
                </c:pt>
                <c:pt idx="4">
                  <c:v>241474409</c:v>
                </c:pt>
                <c:pt idx="5">
                  <c:v>219269285</c:v>
                </c:pt>
                <c:pt idx="6">
                  <c:v>217842335</c:v>
                </c:pt>
                <c:pt idx="7">
                  <c:v>208866305.5</c:v>
                </c:pt>
                <c:pt idx="8">
                  <c:v>182547734.30000001</c:v>
                </c:pt>
              </c:numCache>
            </c:numRef>
          </c:xVal>
          <c:yVal>
            <c:numRef>
              <c:f>'per brands info '!$C$2:$C$10</c:f>
            </c:numRef>
          </c:yVal>
          <c:smooth val="0"/>
          <c:extLst>
            <c:ext xmlns:c16="http://schemas.microsoft.com/office/drawing/2014/chart" uri="{C3380CC4-5D6E-409C-BE32-E72D297353CC}">
              <c16:uniqueId val="{00000002-FD46-854D-A279-C69BF618A619}"/>
            </c:ext>
          </c:extLst>
        </c:ser>
        <c:ser>
          <c:idx val="1"/>
          <c:order val="3"/>
          <c:tx>
            <c:strRef>
              <c:f>'per brands info '!$D$1</c:f>
              <c:strCache>
                <c:ptCount val="1"/>
                <c:pt idx="0">
                  <c:v>Num_product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'per brands info '!$B$2:$B$10</c:f>
              <c:numCache>
                <c:formatCode>General</c:formatCode>
                <c:ptCount val="9"/>
                <c:pt idx="0">
                  <c:v>332313680.5</c:v>
                </c:pt>
                <c:pt idx="1">
                  <c:v>300577243</c:v>
                </c:pt>
                <c:pt idx="2">
                  <c:v>269211040</c:v>
                </c:pt>
                <c:pt idx="3">
                  <c:v>242257425</c:v>
                </c:pt>
                <c:pt idx="4">
                  <c:v>241474409</c:v>
                </c:pt>
                <c:pt idx="5">
                  <c:v>219269285</c:v>
                </c:pt>
                <c:pt idx="6">
                  <c:v>217842335</c:v>
                </c:pt>
                <c:pt idx="7">
                  <c:v>208866305.5</c:v>
                </c:pt>
                <c:pt idx="8">
                  <c:v>182547734.30000001</c:v>
                </c:pt>
              </c:numCache>
            </c:numRef>
          </c:xVal>
          <c:yVal>
            <c:numRef>
              <c:f>'per brands info '!$D$2:$D$10</c:f>
              <c:numCache>
                <c:formatCode>General</c:formatCode>
                <c:ptCount val="9"/>
                <c:pt idx="0">
                  <c:v>120</c:v>
                </c:pt>
                <c:pt idx="1">
                  <c:v>92</c:v>
                </c:pt>
                <c:pt idx="2">
                  <c:v>86</c:v>
                </c:pt>
                <c:pt idx="3">
                  <c:v>60</c:v>
                </c:pt>
                <c:pt idx="4">
                  <c:v>74</c:v>
                </c:pt>
                <c:pt idx="5">
                  <c:v>48</c:v>
                </c:pt>
                <c:pt idx="6">
                  <c:v>56</c:v>
                </c:pt>
                <c:pt idx="7">
                  <c:v>91</c:v>
                </c:pt>
                <c:pt idx="8">
                  <c:v>342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FD46-854D-A279-C69BF618A6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8534223"/>
        <c:axId val="1415906575"/>
      </c:scatterChart>
      <c:valAx>
        <c:axId val="138853422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415906575"/>
        <c:crosses val="autoZero"/>
        <c:crossBetween val="midCat"/>
      </c:valAx>
      <c:valAx>
        <c:axId val="14159065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388534223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/>
      </a:pPr>
      <a:endParaRPr lang="en-EG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4593226085973702E-2"/>
          <c:y val="6.7278287461773695E-2"/>
          <c:w val="0.85590445691896166"/>
          <c:h val="0.81724722483084111"/>
        </c:manualLayout>
      </c:layout>
      <c:lineChart>
        <c:grouping val="standard"/>
        <c:varyColors val="0"/>
        <c:ser>
          <c:idx val="1"/>
          <c:order val="1"/>
          <c:tx>
            <c:strRef>
              <c:f>' products info with sales'!$D$1</c:f>
              <c:strCache>
                <c:ptCount val="1"/>
                <c:pt idx="0">
                  <c:v>Product_Price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 products info with sales'!$D$2:$D$1001</c:f>
              <c:numCache>
                <c:formatCode>General</c:formatCode>
                <c:ptCount val="1000"/>
                <c:pt idx="0">
                  <c:v>100</c:v>
                </c:pt>
                <c:pt idx="1">
                  <c:v>108</c:v>
                </c:pt>
                <c:pt idx="2">
                  <c:v>21</c:v>
                </c:pt>
                <c:pt idx="3">
                  <c:v>24</c:v>
                </c:pt>
                <c:pt idx="4">
                  <c:v>14</c:v>
                </c:pt>
                <c:pt idx="5">
                  <c:v>23.5</c:v>
                </c:pt>
                <c:pt idx="6">
                  <c:v>32</c:v>
                </c:pt>
                <c:pt idx="7">
                  <c:v>59</c:v>
                </c:pt>
                <c:pt idx="8">
                  <c:v>39</c:v>
                </c:pt>
                <c:pt idx="9">
                  <c:v>48</c:v>
                </c:pt>
                <c:pt idx="10">
                  <c:v>52</c:v>
                </c:pt>
                <c:pt idx="11">
                  <c:v>46</c:v>
                </c:pt>
                <c:pt idx="12">
                  <c:v>30</c:v>
                </c:pt>
                <c:pt idx="13">
                  <c:v>36</c:v>
                </c:pt>
                <c:pt idx="14">
                  <c:v>42</c:v>
                </c:pt>
                <c:pt idx="15">
                  <c:v>65</c:v>
                </c:pt>
                <c:pt idx="16">
                  <c:v>68</c:v>
                </c:pt>
                <c:pt idx="17">
                  <c:v>114</c:v>
                </c:pt>
                <c:pt idx="18">
                  <c:v>104</c:v>
                </c:pt>
                <c:pt idx="19">
                  <c:v>100</c:v>
                </c:pt>
                <c:pt idx="20">
                  <c:v>120</c:v>
                </c:pt>
                <c:pt idx="21">
                  <c:v>95</c:v>
                </c:pt>
                <c:pt idx="22">
                  <c:v>35</c:v>
                </c:pt>
                <c:pt idx="23">
                  <c:v>77</c:v>
                </c:pt>
                <c:pt idx="24">
                  <c:v>160</c:v>
                </c:pt>
                <c:pt idx="25">
                  <c:v>63</c:v>
                </c:pt>
                <c:pt idx="26">
                  <c:v>74</c:v>
                </c:pt>
                <c:pt idx="27">
                  <c:v>50</c:v>
                </c:pt>
                <c:pt idx="28">
                  <c:v>28</c:v>
                </c:pt>
                <c:pt idx="29">
                  <c:v>67</c:v>
                </c:pt>
                <c:pt idx="30">
                  <c:v>39</c:v>
                </c:pt>
                <c:pt idx="31">
                  <c:v>90</c:v>
                </c:pt>
                <c:pt idx="32">
                  <c:v>122</c:v>
                </c:pt>
                <c:pt idx="33">
                  <c:v>100</c:v>
                </c:pt>
                <c:pt idx="34">
                  <c:v>122</c:v>
                </c:pt>
                <c:pt idx="35">
                  <c:v>100</c:v>
                </c:pt>
                <c:pt idx="36">
                  <c:v>95</c:v>
                </c:pt>
                <c:pt idx="37">
                  <c:v>42</c:v>
                </c:pt>
                <c:pt idx="38">
                  <c:v>42</c:v>
                </c:pt>
                <c:pt idx="39">
                  <c:v>68</c:v>
                </c:pt>
                <c:pt idx="40">
                  <c:v>44</c:v>
                </c:pt>
                <c:pt idx="41">
                  <c:v>12</c:v>
                </c:pt>
                <c:pt idx="42">
                  <c:v>64</c:v>
                </c:pt>
                <c:pt idx="43">
                  <c:v>64</c:v>
                </c:pt>
                <c:pt idx="44">
                  <c:v>116</c:v>
                </c:pt>
                <c:pt idx="45">
                  <c:v>122</c:v>
                </c:pt>
                <c:pt idx="46">
                  <c:v>120</c:v>
                </c:pt>
                <c:pt idx="47">
                  <c:v>24</c:v>
                </c:pt>
                <c:pt idx="48">
                  <c:v>35</c:v>
                </c:pt>
                <c:pt idx="49">
                  <c:v>26</c:v>
                </c:pt>
                <c:pt idx="50">
                  <c:v>20</c:v>
                </c:pt>
                <c:pt idx="51">
                  <c:v>16</c:v>
                </c:pt>
                <c:pt idx="52">
                  <c:v>10</c:v>
                </c:pt>
                <c:pt idx="53">
                  <c:v>32</c:v>
                </c:pt>
                <c:pt idx="54">
                  <c:v>23</c:v>
                </c:pt>
                <c:pt idx="55">
                  <c:v>38</c:v>
                </c:pt>
                <c:pt idx="56">
                  <c:v>82</c:v>
                </c:pt>
                <c:pt idx="57">
                  <c:v>62</c:v>
                </c:pt>
                <c:pt idx="58">
                  <c:v>48</c:v>
                </c:pt>
                <c:pt idx="59">
                  <c:v>100</c:v>
                </c:pt>
                <c:pt idx="60">
                  <c:v>88</c:v>
                </c:pt>
                <c:pt idx="61">
                  <c:v>45</c:v>
                </c:pt>
                <c:pt idx="62">
                  <c:v>80</c:v>
                </c:pt>
                <c:pt idx="63">
                  <c:v>80</c:v>
                </c:pt>
                <c:pt idx="64">
                  <c:v>18</c:v>
                </c:pt>
                <c:pt idx="65">
                  <c:v>39</c:v>
                </c:pt>
                <c:pt idx="66">
                  <c:v>40</c:v>
                </c:pt>
                <c:pt idx="67">
                  <c:v>35</c:v>
                </c:pt>
                <c:pt idx="68">
                  <c:v>22</c:v>
                </c:pt>
                <c:pt idx="69">
                  <c:v>39</c:v>
                </c:pt>
                <c:pt idx="70">
                  <c:v>15</c:v>
                </c:pt>
                <c:pt idx="71">
                  <c:v>30</c:v>
                </c:pt>
                <c:pt idx="72">
                  <c:v>130</c:v>
                </c:pt>
                <c:pt idx="73">
                  <c:v>7</c:v>
                </c:pt>
                <c:pt idx="74">
                  <c:v>8</c:v>
                </c:pt>
                <c:pt idx="75">
                  <c:v>26</c:v>
                </c:pt>
                <c:pt idx="76">
                  <c:v>48</c:v>
                </c:pt>
                <c:pt idx="77">
                  <c:v>35</c:v>
                </c:pt>
                <c:pt idx="78">
                  <c:v>28</c:v>
                </c:pt>
                <c:pt idx="79">
                  <c:v>31</c:v>
                </c:pt>
                <c:pt idx="80">
                  <c:v>28</c:v>
                </c:pt>
                <c:pt idx="81">
                  <c:v>38</c:v>
                </c:pt>
                <c:pt idx="82">
                  <c:v>39</c:v>
                </c:pt>
                <c:pt idx="83">
                  <c:v>80</c:v>
                </c:pt>
                <c:pt idx="84">
                  <c:v>33</c:v>
                </c:pt>
                <c:pt idx="85">
                  <c:v>25</c:v>
                </c:pt>
                <c:pt idx="86">
                  <c:v>55</c:v>
                </c:pt>
                <c:pt idx="87">
                  <c:v>39</c:v>
                </c:pt>
                <c:pt idx="88">
                  <c:v>23</c:v>
                </c:pt>
                <c:pt idx="89">
                  <c:v>22</c:v>
                </c:pt>
                <c:pt idx="90">
                  <c:v>23</c:v>
                </c:pt>
                <c:pt idx="91">
                  <c:v>28</c:v>
                </c:pt>
                <c:pt idx="92">
                  <c:v>17</c:v>
                </c:pt>
                <c:pt idx="93">
                  <c:v>18</c:v>
                </c:pt>
                <c:pt idx="94">
                  <c:v>6</c:v>
                </c:pt>
                <c:pt idx="95">
                  <c:v>20</c:v>
                </c:pt>
                <c:pt idx="96">
                  <c:v>96</c:v>
                </c:pt>
                <c:pt idx="97">
                  <c:v>25</c:v>
                </c:pt>
                <c:pt idx="98">
                  <c:v>26</c:v>
                </c:pt>
                <c:pt idx="99">
                  <c:v>130</c:v>
                </c:pt>
                <c:pt idx="100">
                  <c:v>145</c:v>
                </c:pt>
                <c:pt idx="101">
                  <c:v>16</c:v>
                </c:pt>
                <c:pt idx="102">
                  <c:v>16</c:v>
                </c:pt>
                <c:pt idx="103">
                  <c:v>27</c:v>
                </c:pt>
                <c:pt idx="104">
                  <c:v>94</c:v>
                </c:pt>
                <c:pt idx="105">
                  <c:v>7</c:v>
                </c:pt>
                <c:pt idx="106">
                  <c:v>82</c:v>
                </c:pt>
                <c:pt idx="107">
                  <c:v>39</c:v>
                </c:pt>
                <c:pt idx="108">
                  <c:v>33</c:v>
                </c:pt>
                <c:pt idx="109">
                  <c:v>70</c:v>
                </c:pt>
                <c:pt idx="110">
                  <c:v>32</c:v>
                </c:pt>
                <c:pt idx="111">
                  <c:v>22</c:v>
                </c:pt>
                <c:pt idx="112">
                  <c:v>32</c:v>
                </c:pt>
                <c:pt idx="113">
                  <c:v>29.5</c:v>
                </c:pt>
                <c:pt idx="114">
                  <c:v>30</c:v>
                </c:pt>
                <c:pt idx="115">
                  <c:v>33</c:v>
                </c:pt>
                <c:pt idx="116">
                  <c:v>42</c:v>
                </c:pt>
                <c:pt idx="117">
                  <c:v>89</c:v>
                </c:pt>
                <c:pt idx="118">
                  <c:v>29</c:v>
                </c:pt>
                <c:pt idx="119">
                  <c:v>43</c:v>
                </c:pt>
                <c:pt idx="120">
                  <c:v>33</c:v>
                </c:pt>
                <c:pt idx="121">
                  <c:v>28</c:v>
                </c:pt>
                <c:pt idx="122">
                  <c:v>38</c:v>
                </c:pt>
                <c:pt idx="123">
                  <c:v>53</c:v>
                </c:pt>
                <c:pt idx="124">
                  <c:v>28</c:v>
                </c:pt>
                <c:pt idx="125">
                  <c:v>28</c:v>
                </c:pt>
                <c:pt idx="126">
                  <c:v>16</c:v>
                </c:pt>
                <c:pt idx="127">
                  <c:v>25</c:v>
                </c:pt>
                <c:pt idx="128">
                  <c:v>48</c:v>
                </c:pt>
                <c:pt idx="129">
                  <c:v>93</c:v>
                </c:pt>
                <c:pt idx="130">
                  <c:v>23</c:v>
                </c:pt>
                <c:pt idx="131">
                  <c:v>59</c:v>
                </c:pt>
                <c:pt idx="132">
                  <c:v>62</c:v>
                </c:pt>
                <c:pt idx="133">
                  <c:v>20</c:v>
                </c:pt>
                <c:pt idx="134">
                  <c:v>38</c:v>
                </c:pt>
                <c:pt idx="135">
                  <c:v>26</c:v>
                </c:pt>
                <c:pt idx="136">
                  <c:v>25</c:v>
                </c:pt>
                <c:pt idx="137">
                  <c:v>34</c:v>
                </c:pt>
                <c:pt idx="138">
                  <c:v>23.5</c:v>
                </c:pt>
                <c:pt idx="139">
                  <c:v>23</c:v>
                </c:pt>
                <c:pt idx="140">
                  <c:v>36</c:v>
                </c:pt>
                <c:pt idx="141">
                  <c:v>26</c:v>
                </c:pt>
                <c:pt idx="142">
                  <c:v>88</c:v>
                </c:pt>
                <c:pt idx="143">
                  <c:v>26</c:v>
                </c:pt>
                <c:pt idx="144">
                  <c:v>54</c:v>
                </c:pt>
                <c:pt idx="145">
                  <c:v>23.5</c:v>
                </c:pt>
                <c:pt idx="146">
                  <c:v>37</c:v>
                </c:pt>
                <c:pt idx="147">
                  <c:v>19</c:v>
                </c:pt>
                <c:pt idx="148">
                  <c:v>34</c:v>
                </c:pt>
                <c:pt idx="149">
                  <c:v>37</c:v>
                </c:pt>
                <c:pt idx="150">
                  <c:v>34</c:v>
                </c:pt>
                <c:pt idx="151">
                  <c:v>23</c:v>
                </c:pt>
                <c:pt idx="152">
                  <c:v>20</c:v>
                </c:pt>
                <c:pt idx="153">
                  <c:v>23.5</c:v>
                </c:pt>
                <c:pt idx="154">
                  <c:v>23.5</c:v>
                </c:pt>
                <c:pt idx="155">
                  <c:v>23</c:v>
                </c:pt>
                <c:pt idx="156">
                  <c:v>28</c:v>
                </c:pt>
                <c:pt idx="157">
                  <c:v>27</c:v>
                </c:pt>
                <c:pt idx="158">
                  <c:v>26</c:v>
                </c:pt>
                <c:pt idx="159">
                  <c:v>37</c:v>
                </c:pt>
                <c:pt idx="160">
                  <c:v>31.5</c:v>
                </c:pt>
                <c:pt idx="161">
                  <c:v>36</c:v>
                </c:pt>
                <c:pt idx="162">
                  <c:v>37</c:v>
                </c:pt>
                <c:pt idx="163">
                  <c:v>36</c:v>
                </c:pt>
                <c:pt idx="164">
                  <c:v>23</c:v>
                </c:pt>
                <c:pt idx="165">
                  <c:v>21</c:v>
                </c:pt>
                <c:pt idx="166">
                  <c:v>20</c:v>
                </c:pt>
                <c:pt idx="167">
                  <c:v>20</c:v>
                </c:pt>
                <c:pt idx="168">
                  <c:v>20</c:v>
                </c:pt>
                <c:pt idx="169">
                  <c:v>32.5</c:v>
                </c:pt>
                <c:pt idx="170">
                  <c:v>23</c:v>
                </c:pt>
                <c:pt idx="171">
                  <c:v>28</c:v>
                </c:pt>
                <c:pt idx="172">
                  <c:v>38</c:v>
                </c:pt>
                <c:pt idx="173">
                  <c:v>30</c:v>
                </c:pt>
                <c:pt idx="174">
                  <c:v>40</c:v>
                </c:pt>
                <c:pt idx="175">
                  <c:v>25</c:v>
                </c:pt>
                <c:pt idx="176">
                  <c:v>112</c:v>
                </c:pt>
                <c:pt idx="177">
                  <c:v>122</c:v>
                </c:pt>
                <c:pt idx="178">
                  <c:v>23.5</c:v>
                </c:pt>
                <c:pt idx="179">
                  <c:v>48</c:v>
                </c:pt>
                <c:pt idx="180">
                  <c:v>53</c:v>
                </c:pt>
                <c:pt idx="181">
                  <c:v>76</c:v>
                </c:pt>
                <c:pt idx="182">
                  <c:v>34</c:v>
                </c:pt>
                <c:pt idx="183">
                  <c:v>16</c:v>
                </c:pt>
                <c:pt idx="184">
                  <c:v>35</c:v>
                </c:pt>
                <c:pt idx="185">
                  <c:v>25</c:v>
                </c:pt>
                <c:pt idx="186">
                  <c:v>94</c:v>
                </c:pt>
                <c:pt idx="187">
                  <c:v>50</c:v>
                </c:pt>
                <c:pt idx="188">
                  <c:v>115</c:v>
                </c:pt>
                <c:pt idx="189">
                  <c:v>105</c:v>
                </c:pt>
                <c:pt idx="190">
                  <c:v>181</c:v>
                </c:pt>
                <c:pt idx="191">
                  <c:v>104</c:v>
                </c:pt>
                <c:pt idx="192">
                  <c:v>8</c:v>
                </c:pt>
                <c:pt idx="193">
                  <c:v>130</c:v>
                </c:pt>
                <c:pt idx="194">
                  <c:v>21</c:v>
                </c:pt>
                <c:pt idx="195">
                  <c:v>20</c:v>
                </c:pt>
                <c:pt idx="196">
                  <c:v>21</c:v>
                </c:pt>
                <c:pt idx="197">
                  <c:v>70</c:v>
                </c:pt>
                <c:pt idx="198">
                  <c:v>70</c:v>
                </c:pt>
                <c:pt idx="199">
                  <c:v>85</c:v>
                </c:pt>
                <c:pt idx="200">
                  <c:v>13</c:v>
                </c:pt>
                <c:pt idx="201">
                  <c:v>25</c:v>
                </c:pt>
                <c:pt idx="202">
                  <c:v>37</c:v>
                </c:pt>
                <c:pt idx="203">
                  <c:v>74</c:v>
                </c:pt>
                <c:pt idx="204">
                  <c:v>25</c:v>
                </c:pt>
                <c:pt idx="205">
                  <c:v>89</c:v>
                </c:pt>
                <c:pt idx="206">
                  <c:v>150</c:v>
                </c:pt>
                <c:pt idx="207">
                  <c:v>22</c:v>
                </c:pt>
                <c:pt idx="208">
                  <c:v>30</c:v>
                </c:pt>
                <c:pt idx="209">
                  <c:v>22</c:v>
                </c:pt>
                <c:pt idx="210">
                  <c:v>100</c:v>
                </c:pt>
                <c:pt idx="211">
                  <c:v>40</c:v>
                </c:pt>
                <c:pt idx="212">
                  <c:v>22</c:v>
                </c:pt>
                <c:pt idx="213">
                  <c:v>26</c:v>
                </c:pt>
                <c:pt idx="214">
                  <c:v>20</c:v>
                </c:pt>
                <c:pt idx="215">
                  <c:v>23.5</c:v>
                </c:pt>
                <c:pt idx="216">
                  <c:v>40</c:v>
                </c:pt>
                <c:pt idx="217">
                  <c:v>128</c:v>
                </c:pt>
                <c:pt idx="218">
                  <c:v>62</c:v>
                </c:pt>
                <c:pt idx="219">
                  <c:v>39</c:v>
                </c:pt>
                <c:pt idx="220">
                  <c:v>39</c:v>
                </c:pt>
                <c:pt idx="221">
                  <c:v>39</c:v>
                </c:pt>
                <c:pt idx="222">
                  <c:v>69</c:v>
                </c:pt>
                <c:pt idx="223">
                  <c:v>15</c:v>
                </c:pt>
                <c:pt idx="224">
                  <c:v>15</c:v>
                </c:pt>
                <c:pt idx="225">
                  <c:v>132</c:v>
                </c:pt>
                <c:pt idx="226">
                  <c:v>150</c:v>
                </c:pt>
                <c:pt idx="227">
                  <c:v>19.5</c:v>
                </c:pt>
                <c:pt idx="228">
                  <c:v>30</c:v>
                </c:pt>
                <c:pt idx="229">
                  <c:v>85</c:v>
                </c:pt>
                <c:pt idx="230">
                  <c:v>120</c:v>
                </c:pt>
                <c:pt idx="231">
                  <c:v>26.5</c:v>
                </c:pt>
                <c:pt idx="232">
                  <c:v>56</c:v>
                </c:pt>
                <c:pt idx="233">
                  <c:v>26</c:v>
                </c:pt>
                <c:pt idx="234">
                  <c:v>25</c:v>
                </c:pt>
                <c:pt idx="235">
                  <c:v>97</c:v>
                </c:pt>
                <c:pt idx="236">
                  <c:v>58</c:v>
                </c:pt>
                <c:pt idx="237">
                  <c:v>65</c:v>
                </c:pt>
                <c:pt idx="238">
                  <c:v>23</c:v>
                </c:pt>
                <c:pt idx="239">
                  <c:v>48</c:v>
                </c:pt>
                <c:pt idx="240">
                  <c:v>58</c:v>
                </c:pt>
                <c:pt idx="241">
                  <c:v>28</c:v>
                </c:pt>
                <c:pt idx="242">
                  <c:v>52</c:v>
                </c:pt>
                <c:pt idx="243">
                  <c:v>96</c:v>
                </c:pt>
                <c:pt idx="244">
                  <c:v>31</c:v>
                </c:pt>
                <c:pt idx="245">
                  <c:v>49</c:v>
                </c:pt>
                <c:pt idx="246">
                  <c:v>25</c:v>
                </c:pt>
                <c:pt idx="247">
                  <c:v>12</c:v>
                </c:pt>
                <c:pt idx="248">
                  <c:v>42</c:v>
                </c:pt>
                <c:pt idx="249">
                  <c:v>99</c:v>
                </c:pt>
                <c:pt idx="250">
                  <c:v>86</c:v>
                </c:pt>
                <c:pt idx="251">
                  <c:v>92</c:v>
                </c:pt>
                <c:pt idx="252">
                  <c:v>12</c:v>
                </c:pt>
                <c:pt idx="253">
                  <c:v>13</c:v>
                </c:pt>
                <c:pt idx="254">
                  <c:v>134</c:v>
                </c:pt>
                <c:pt idx="255">
                  <c:v>23</c:v>
                </c:pt>
                <c:pt idx="256">
                  <c:v>74</c:v>
                </c:pt>
                <c:pt idx="257">
                  <c:v>125</c:v>
                </c:pt>
                <c:pt idx="258">
                  <c:v>25</c:v>
                </c:pt>
                <c:pt idx="259">
                  <c:v>20</c:v>
                </c:pt>
                <c:pt idx="260">
                  <c:v>20</c:v>
                </c:pt>
                <c:pt idx="261">
                  <c:v>35</c:v>
                </c:pt>
                <c:pt idx="262">
                  <c:v>13</c:v>
                </c:pt>
                <c:pt idx="263">
                  <c:v>17</c:v>
                </c:pt>
                <c:pt idx="264">
                  <c:v>24</c:v>
                </c:pt>
                <c:pt idx="265">
                  <c:v>49</c:v>
                </c:pt>
                <c:pt idx="266">
                  <c:v>30</c:v>
                </c:pt>
                <c:pt idx="267">
                  <c:v>44</c:v>
                </c:pt>
                <c:pt idx="268">
                  <c:v>28</c:v>
                </c:pt>
                <c:pt idx="269">
                  <c:v>76</c:v>
                </c:pt>
                <c:pt idx="270">
                  <c:v>56</c:v>
                </c:pt>
                <c:pt idx="271">
                  <c:v>76</c:v>
                </c:pt>
                <c:pt idx="272">
                  <c:v>98</c:v>
                </c:pt>
                <c:pt idx="273">
                  <c:v>140</c:v>
                </c:pt>
                <c:pt idx="274">
                  <c:v>80</c:v>
                </c:pt>
                <c:pt idx="275">
                  <c:v>34</c:v>
                </c:pt>
                <c:pt idx="276">
                  <c:v>62</c:v>
                </c:pt>
                <c:pt idx="277">
                  <c:v>41</c:v>
                </c:pt>
                <c:pt idx="278">
                  <c:v>40</c:v>
                </c:pt>
                <c:pt idx="279">
                  <c:v>40</c:v>
                </c:pt>
                <c:pt idx="280">
                  <c:v>49</c:v>
                </c:pt>
                <c:pt idx="281">
                  <c:v>31</c:v>
                </c:pt>
                <c:pt idx="282">
                  <c:v>22</c:v>
                </c:pt>
                <c:pt idx="283">
                  <c:v>24</c:v>
                </c:pt>
                <c:pt idx="284">
                  <c:v>65</c:v>
                </c:pt>
                <c:pt idx="285">
                  <c:v>32</c:v>
                </c:pt>
                <c:pt idx="286">
                  <c:v>29</c:v>
                </c:pt>
                <c:pt idx="287">
                  <c:v>35</c:v>
                </c:pt>
                <c:pt idx="288">
                  <c:v>25</c:v>
                </c:pt>
                <c:pt idx="289">
                  <c:v>100</c:v>
                </c:pt>
                <c:pt idx="290">
                  <c:v>47</c:v>
                </c:pt>
                <c:pt idx="291">
                  <c:v>32</c:v>
                </c:pt>
                <c:pt idx="292">
                  <c:v>24</c:v>
                </c:pt>
                <c:pt idx="293">
                  <c:v>38</c:v>
                </c:pt>
                <c:pt idx="294">
                  <c:v>62</c:v>
                </c:pt>
                <c:pt idx="295">
                  <c:v>65</c:v>
                </c:pt>
                <c:pt idx="296">
                  <c:v>210</c:v>
                </c:pt>
                <c:pt idx="297">
                  <c:v>24</c:v>
                </c:pt>
                <c:pt idx="298">
                  <c:v>30</c:v>
                </c:pt>
                <c:pt idx="299">
                  <c:v>39</c:v>
                </c:pt>
                <c:pt idx="300">
                  <c:v>39</c:v>
                </c:pt>
                <c:pt idx="301">
                  <c:v>180</c:v>
                </c:pt>
                <c:pt idx="302">
                  <c:v>37</c:v>
                </c:pt>
                <c:pt idx="303">
                  <c:v>37</c:v>
                </c:pt>
                <c:pt idx="304">
                  <c:v>108</c:v>
                </c:pt>
                <c:pt idx="305">
                  <c:v>46</c:v>
                </c:pt>
                <c:pt idx="306">
                  <c:v>100</c:v>
                </c:pt>
                <c:pt idx="307">
                  <c:v>28</c:v>
                </c:pt>
                <c:pt idx="308">
                  <c:v>24</c:v>
                </c:pt>
                <c:pt idx="309">
                  <c:v>28</c:v>
                </c:pt>
                <c:pt idx="310">
                  <c:v>26</c:v>
                </c:pt>
                <c:pt idx="311">
                  <c:v>22</c:v>
                </c:pt>
                <c:pt idx="312">
                  <c:v>32</c:v>
                </c:pt>
                <c:pt idx="313">
                  <c:v>36</c:v>
                </c:pt>
                <c:pt idx="314">
                  <c:v>34</c:v>
                </c:pt>
                <c:pt idx="315">
                  <c:v>7</c:v>
                </c:pt>
                <c:pt idx="316">
                  <c:v>12</c:v>
                </c:pt>
                <c:pt idx="317">
                  <c:v>83</c:v>
                </c:pt>
                <c:pt idx="318">
                  <c:v>36</c:v>
                </c:pt>
                <c:pt idx="319">
                  <c:v>130</c:v>
                </c:pt>
                <c:pt idx="320">
                  <c:v>106</c:v>
                </c:pt>
                <c:pt idx="321">
                  <c:v>92</c:v>
                </c:pt>
                <c:pt idx="322">
                  <c:v>35</c:v>
                </c:pt>
                <c:pt idx="323">
                  <c:v>55</c:v>
                </c:pt>
                <c:pt idx="324">
                  <c:v>45</c:v>
                </c:pt>
                <c:pt idx="325">
                  <c:v>26</c:v>
                </c:pt>
                <c:pt idx="326">
                  <c:v>96</c:v>
                </c:pt>
                <c:pt idx="327">
                  <c:v>32</c:v>
                </c:pt>
                <c:pt idx="328">
                  <c:v>46</c:v>
                </c:pt>
                <c:pt idx="329">
                  <c:v>66</c:v>
                </c:pt>
                <c:pt idx="330">
                  <c:v>58</c:v>
                </c:pt>
                <c:pt idx="331">
                  <c:v>52</c:v>
                </c:pt>
                <c:pt idx="332">
                  <c:v>46</c:v>
                </c:pt>
                <c:pt idx="333">
                  <c:v>52</c:v>
                </c:pt>
                <c:pt idx="334">
                  <c:v>52</c:v>
                </c:pt>
                <c:pt idx="335">
                  <c:v>33</c:v>
                </c:pt>
                <c:pt idx="336">
                  <c:v>82</c:v>
                </c:pt>
                <c:pt idx="337">
                  <c:v>31</c:v>
                </c:pt>
                <c:pt idx="338">
                  <c:v>66</c:v>
                </c:pt>
                <c:pt idx="339">
                  <c:v>86</c:v>
                </c:pt>
                <c:pt idx="340">
                  <c:v>32</c:v>
                </c:pt>
                <c:pt idx="341">
                  <c:v>32</c:v>
                </c:pt>
                <c:pt idx="342">
                  <c:v>98</c:v>
                </c:pt>
                <c:pt idx="343">
                  <c:v>49</c:v>
                </c:pt>
                <c:pt idx="344">
                  <c:v>125</c:v>
                </c:pt>
                <c:pt idx="345">
                  <c:v>101</c:v>
                </c:pt>
                <c:pt idx="346">
                  <c:v>19</c:v>
                </c:pt>
                <c:pt idx="347">
                  <c:v>21</c:v>
                </c:pt>
                <c:pt idx="348">
                  <c:v>11</c:v>
                </c:pt>
                <c:pt idx="349">
                  <c:v>36</c:v>
                </c:pt>
                <c:pt idx="350">
                  <c:v>36</c:v>
                </c:pt>
                <c:pt idx="351">
                  <c:v>36</c:v>
                </c:pt>
                <c:pt idx="352">
                  <c:v>30</c:v>
                </c:pt>
                <c:pt idx="353">
                  <c:v>21</c:v>
                </c:pt>
                <c:pt idx="354">
                  <c:v>16</c:v>
                </c:pt>
                <c:pt idx="355">
                  <c:v>32</c:v>
                </c:pt>
                <c:pt idx="356">
                  <c:v>34</c:v>
                </c:pt>
                <c:pt idx="357">
                  <c:v>34</c:v>
                </c:pt>
                <c:pt idx="358">
                  <c:v>30</c:v>
                </c:pt>
                <c:pt idx="359">
                  <c:v>38</c:v>
                </c:pt>
                <c:pt idx="360">
                  <c:v>38</c:v>
                </c:pt>
                <c:pt idx="361">
                  <c:v>28</c:v>
                </c:pt>
                <c:pt idx="362">
                  <c:v>28</c:v>
                </c:pt>
                <c:pt idx="363">
                  <c:v>28</c:v>
                </c:pt>
                <c:pt idx="364">
                  <c:v>30</c:v>
                </c:pt>
                <c:pt idx="365">
                  <c:v>26</c:v>
                </c:pt>
                <c:pt idx="366">
                  <c:v>32</c:v>
                </c:pt>
                <c:pt idx="367">
                  <c:v>28</c:v>
                </c:pt>
                <c:pt idx="368">
                  <c:v>30</c:v>
                </c:pt>
                <c:pt idx="369">
                  <c:v>31</c:v>
                </c:pt>
                <c:pt idx="370">
                  <c:v>30</c:v>
                </c:pt>
                <c:pt idx="371">
                  <c:v>34</c:v>
                </c:pt>
                <c:pt idx="372">
                  <c:v>30</c:v>
                </c:pt>
                <c:pt idx="373">
                  <c:v>30</c:v>
                </c:pt>
                <c:pt idx="374">
                  <c:v>31</c:v>
                </c:pt>
                <c:pt idx="375">
                  <c:v>31</c:v>
                </c:pt>
                <c:pt idx="376">
                  <c:v>15</c:v>
                </c:pt>
                <c:pt idx="377">
                  <c:v>139</c:v>
                </c:pt>
                <c:pt idx="378">
                  <c:v>80</c:v>
                </c:pt>
                <c:pt idx="379">
                  <c:v>159</c:v>
                </c:pt>
                <c:pt idx="380">
                  <c:v>89</c:v>
                </c:pt>
                <c:pt idx="381">
                  <c:v>55</c:v>
                </c:pt>
                <c:pt idx="382">
                  <c:v>94</c:v>
                </c:pt>
                <c:pt idx="383">
                  <c:v>38</c:v>
                </c:pt>
                <c:pt idx="384">
                  <c:v>23</c:v>
                </c:pt>
                <c:pt idx="385">
                  <c:v>36</c:v>
                </c:pt>
                <c:pt idx="386">
                  <c:v>14</c:v>
                </c:pt>
                <c:pt idx="387">
                  <c:v>28</c:v>
                </c:pt>
                <c:pt idx="388">
                  <c:v>59</c:v>
                </c:pt>
                <c:pt idx="389">
                  <c:v>27</c:v>
                </c:pt>
                <c:pt idx="390">
                  <c:v>28</c:v>
                </c:pt>
                <c:pt idx="391">
                  <c:v>154</c:v>
                </c:pt>
                <c:pt idx="392">
                  <c:v>25</c:v>
                </c:pt>
                <c:pt idx="393">
                  <c:v>32</c:v>
                </c:pt>
                <c:pt idx="394">
                  <c:v>12</c:v>
                </c:pt>
                <c:pt idx="395">
                  <c:v>38</c:v>
                </c:pt>
                <c:pt idx="396">
                  <c:v>28</c:v>
                </c:pt>
                <c:pt idx="397">
                  <c:v>25</c:v>
                </c:pt>
                <c:pt idx="398">
                  <c:v>35</c:v>
                </c:pt>
                <c:pt idx="399">
                  <c:v>43</c:v>
                </c:pt>
                <c:pt idx="400">
                  <c:v>12</c:v>
                </c:pt>
                <c:pt idx="401">
                  <c:v>42</c:v>
                </c:pt>
                <c:pt idx="402">
                  <c:v>32</c:v>
                </c:pt>
                <c:pt idx="403">
                  <c:v>23</c:v>
                </c:pt>
                <c:pt idx="404">
                  <c:v>44</c:v>
                </c:pt>
                <c:pt idx="405">
                  <c:v>28</c:v>
                </c:pt>
                <c:pt idx="406">
                  <c:v>94</c:v>
                </c:pt>
                <c:pt idx="407">
                  <c:v>32</c:v>
                </c:pt>
                <c:pt idx="408">
                  <c:v>32</c:v>
                </c:pt>
                <c:pt idx="409">
                  <c:v>60</c:v>
                </c:pt>
                <c:pt idx="410">
                  <c:v>27</c:v>
                </c:pt>
                <c:pt idx="411">
                  <c:v>20</c:v>
                </c:pt>
                <c:pt idx="412">
                  <c:v>17</c:v>
                </c:pt>
                <c:pt idx="413">
                  <c:v>49</c:v>
                </c:pt>
                <c:pt idx="414">
                  <c:v>32</c:v>
                </c:pt>
                <c:pt idx="415">
                  <c:v>32</c:v>
                </c:pt>
                <c:pt idx="416">
                  <c:v>69</c:v>
                </c:pt>
                <c:pt idx="417">
                  <c:v>38</c:v>
                </c:pt>
                <c:pt idx="418">
                  <c:v>60</c:v>
                </c:pt>
                <c:pt idx="419">
                  <c:v>28</c:v>
                </c:pt>
                <c:pt idx="420">
                  <c:v>53</c:v>
                </c:pt>
                <c:pt idx="421">
                  <c:v>46</c:v>
                </c:pt>
                <c:pt idx="422">
                  <c:v>12</c:v>
                </c:pt>
                <c:pt idx="423">
                  <c:v>23</c:v>
                </c:pt>
                <c:pt idx="424">
                  <c:v>25</c:v>
                </c:pt>
                <c:pt idx="425">
                  <c:v>55</c:v>
                </c:pt>
                <c:pt idx="426">
                  <c:v>29</c:v>
                </c:pt>
                <c:pt idx="427">
                  <c:v>110</c:v>
                </c:pt>
                <c:pt idx="428">
                  <c:v>105</c:v>
                </c:pt>
                <c:pt idx="429">
                  <c:v>65</c:v>
                </c:pt>
                <c:pt idx="430">
                  <c:v>84</c:v>
                </c:pt>
                <c:pt idx="431">
                  <c:v>30</c:v>
                </c:pt>
                <c:pt idx="432">
                  <c:v>57</c:v>
                </c:pt>
                <c:pt idx="433">
                  <c:v>72</c:v>
                </c:pt>
                <c:pt idx="434">
                  <c:v>122</c:v>
                </c:pt>
                <c:pt idx="435">
                  <c:v>35</c:v>
                </c:pt>
                <c:pt idx="436">
                  <c:v>74</c:v>
                </c:pt>
                <c:pt idx="437">
                  <c:v>34</c:v>
                </c:pt>
                <c:pt idx="438">
                  <c:v>38</c:v>
                </c:pt>
                <c:pt idx="439">
                  <c:v>21</c:v>
                </c:pt>
                <c:pt idx="440">
                  <c:v>32</c:v>
                </c:pt>
                <c:pt idx="441">
                  <c:v>20</c:v>
                </c:pt>
                <c:pt idx="442">
                  <c:v>34</c:v>
                </c:pt>
                <c:pt idx="443">
                  <c:v>40.5</c:v>
                </c:pt>
                <c:pt idx="444">
                  <c:v>28</c:v>
                </c:pt>
                <c:pt idx="445">
                  <c:v>30</c:v>
                </c:pt>
                <c:pt idx="446">
                  <c:v>30</c:v>
                </c:pt>
                <c:pt idx="447">
                  <c:v>22</c:v>
                </c:pt>
                <c:pt idx="448">
                  <c:v>16</c:v>
                </c:pt>
                <c:pt idx="449">
                  <c:v>56</c:v>
                </c:pt>
                <c:pt idx="450">
                  <c:v>44</c:v>
                </c:pt>
                <c:pt idx="451">
                  <c:v>25</c:v>
                </c:pt>
                <c:pt idx="452">
                  <c:v>32</c:v>
                </c:pt>
                <c:pt idx="453">
                  <c:v>25</c:v>
                </c:pt>
                <c:pt idx="454">
                  <c:v>44</c:v>
                </c:pt>
                <c:pt idx="455">
                  <c:v>29</c:v>
                </c:pt>
                <c:pt idx="456">
                  <c:v>166</c:v>
                </c:pt>
                <c:pt idx="457">
                  <c:v>149</c:v>
                </c:pt>
                <c:pt idx="458">
                  <c:v>149</c:v>
                </c:pt>
                <c:pt idx="459">
                  <c:v>141</c:v>
                </c:pt>
                <c:pt idx="460">
                  <c:v>130</c:v>
                </c:pt>
                <c:pt idx="461">
                  <c:v>39</c:v>
                </c:pt>
                <c:pt idx="462">
                  <c:v>34</c:v>
                </c:pt>
                <c:pt idx="463">
                  <c:v>39</c:v>
                </c:pt>
                <c:pt idx="464">
                  <c:v>84</c:v>
                </c:pt>
                <c:pt idx="465">
                  <c:v>28</c:v>
                </c:pt>
                <c:pt idx="466">
                  <c:v>24</c:v>
                </c:pt>
                <c:pt idx="467">
                  <c:v>98</c:v>
                </c:pt>
                <c:pt idx="468">
                  <c:v>41</c:v>
                </c:pt>
                <c:pt idx="469">
                  <c:v>245</c:v>
                </c:pt>
                <c:pt idx="470">
                  <c:v>75</c:v>
                </c:pt>
                <c:pt idx="471">
                  <c:v>145</c:v>
                </c:pt>
                <c:pt idx="472">
                  <c:v>80</c:v>
                </c:pt>
                <c:pt idx="473">
                  <c:v>400</c:v>
                </c:pt>
                <c:pt idx="474">
                  <c:v>170</c:v>
                </c:pt>
                <c:pt idx="475">
                  <c:v>118</c:v>
                </c:pt>
                <c:pt idx="476">
                  <c:v>40</c:v>
                </c:pt>
                <c:pt idx="477">
                  <c:v>60</c:v>
                </c:pt>
                <c:pt idx="478">
                  <c:v>72</c:v>
                </c:pt>
                <c:pt idx="479">
                  <c:v>135</c:v>
                </c:pt>
                <c:pt idx="480">
                  <c:v>37</c:v>
                </c:pt>
                <c:pt idx="481">
                  <c:v>48</c:v>
                </c:pt>
                <c:pt idx="482">
                  <c:v>128</c:v>
                </c:pt>
                <c:pt idx="483">
                  <c:v>72</c:v>
                </c:pt>
                <c:pt idx="484">
                  <c:v>29</c:v>
                </c:pt>
                <c:pt idx="485">
                  <c:v>25</c:v>
                </c:pt>
                <c:pt idx="486">
                  <c:v>24</c:v>
                </c:pt>
                <c:pt idx="487">
                  <c:v>26</c:v>
                </c:pt>
                <c:pt idx="488">
                  <c:v>89</c:v>
                </c:pt>
                <c:pt idx="489">
                  <c:v>32</c:v>
                </c:pt>
                <c:pt idx="490">
                  <c:v>23</c:v>
                </c:pt>
                <c:pt idx="491">
                  <c:v>56</c:v>
                </c:pt>
                <c:pt idx="492">
                  <c:v>34</c:v>
                </c:pt>
                <c:pt idx="493">
                  <c:v>34</c:v>
                </c:pt>
                <c:pt idx="494">
                  <c:v>27</c:v>
                </c:pt>
                <c:pt idx="495">
                  <c:v>38</c:v>
                </c:pt>
                <c:pt idx="496">
                  <c:v>31</c:v>
                </c:pt>
                <c:pt idx="497">
                  <c:v>27</c:v>
                </c:pt>
                <c:pt idx="498">
                  <c:v>28</c:v>
                </c:pt>
                <c:pt idx="499">
                  <c:v>92</c:v>
                </c:pt>
                <c:pt idx="500">
                  <c:v>40</c:v>
                </c:pt>
                <c:pt idx="501">
                  <c:v>39</c:v>
                </c:pt>
                <c:pt idx="502">
                  <c:v>49</c:v>
                </c:pt>
                <c:pt idx="503">
                  <c:v>28</c:v>
                </c:pt>
                <c:pt idx="504">
                  <c:v>54</c:v>
                </c:pt>
                <c:pt idx="505">
                  <c:v>40</c:v>
                </c:pt>
                <c:pt idx="506">
                  <c:v>295</c:v>
                </c:pt>
                <c:pt idx="507">
                  <c:v>105</c:v>
                </c:pt>
                <c:pt idx="508">
                  <c:v>54</c:v>
                </c:pt>
                <c:pt idx="509">
                  <c:v>40</c:v>
                </c:pt>
                <c:pt idx="510">
                  <c:v>26</c:v>
                </c:pt>
                <c:pt idx="511">
                  <c:v>40</c:v>
                </c:pt>
                <c:pt idx="512">
                  <c:v>40</c:v>
                </c:pt>
                <c:pt idx="513">
                  <c:v>40</c:v>
                </c:pt>
                <c:pt idx="514">
                  <c:v>29</c:v>
                </c:pt>
                <c:pt idx="515">
                  <c:v>11</c:v>
                </c:pt>
                <c:pt idx="516">
                  <c:v>10</c:v>
                </c:pt>
                <c:pt idx="517">
                  <c:v>29.5</c:v>
                </c:pt>
                <c:pt idx="518">
                  <c:v>32</c:v>
                </c:pt>
                <c:pt idx="519">
                  <c:v>36</c:v>
                </c:pt>
                <c:pt idx="520">
                  <c:v>29</c:v>
                </c:pt>
                <c:pt idx="521">
                  <c:v>295</c:v>
                </c:pt>
                <c:pt idx="522">
                  <c:v>32</c:v>
                </c:pt>
                <c:pt idx="523">
                  <c:v>199</c:v>
                </c:pt>
                <c:pt idx="524">
                  <c:v>19</c:v>
                </c:pt>
                <c:pt idx="525">
                  <c:v>16</c:v>
                </c:pt>
                <c:pt idx="526">
                  <c:v>149</c:v>
                </c:pt>
                <c:pt idx="527">
                  <c:v>40</c:v>
                </c:pt>
                <c:pt idx="528">
                  <c:v>36</c:v>
                </c:pt>
                <c:pt idx="529">
                  <c:v>39</c:v>
                </c:pt>
                <c:pt idx="530">
                  <c:v>27</c:v>
                </c:pt>
                <c:pt idx="531">
                  <c:v>29</c:v>
                </c:pt>
                <c:pt idx="532">
                  <c:v>72</c:v>
                </c:pt>
                <c:pt idx="533">
                  <c:v>48</c:v>
                </c:pt>
                <c:pt idx="534">
                  <c:v>42</c:v>
                </c:pt>
                <c:pt idx="535">
                  <c:v>119</c:v>
                </c:pt>
                <c:pt idx="536">
                  <c:v>95</c:v>
                </c:pt>
                <c:pt idx="537">
                  <c:v>199</c:v>
                </c:pt>
                <c:pt idx="538">
                  <c:v>30</c:v>
                </c:pt>
                <c:pt idx="539">
                  <c:v>28</c:v>
                </c:pt>
                <c:pt idx="540">
                  <c:v>24</c:v>
                </c:pt>
                <c:pt idx="541">
                  <c:v>31</c:v>
                </c:pt>
                <c:pt idx="542">
                  <c:v>30</c:v>
                </c:pt>
                <c:pt idx="543">
                  <c:v>36</c:v>
                </c:pt>
                <c:pt idx="544">
                  <c:v>48</c:v>
                </c:pt>
                <c:pt idx="545">
                  <c:v>65</c:v>
                </c:pt>
                <c:pt idx="546">
                  <c:v>10</c:v>
                </c:pt>
                <c:pt idx="547">
                  <c:v>30</c:v>
                </c:pt>
                <c:pt idx="548">
                  <c:v>18</c:v>
                </c:pt>
                <c:pt idx="549">
                  <c:v>20</c:v>
                </c:pt>
                <c:pt idx="550">
                  <c:v>35</c:v>
                </c:pt>
                <c:pt idx="551">
                  <c:v>165</c:v>
                </c:pt>
                <c:pt idx="552">
                  <c:v>76</c:v>
                </c:pt>
                <c:pt idx="553">
                  <c:v>68</c:v>
                </c:pt>
                <c:pt idx="554">
                  <c:v>130</c:v>
                </c:pt>
                <c:pt idx="555">
                  <c:v>88</c:v>
                </c:pt>
                <c:pt idx="556">
                  <c:v>146</c:v>
                </c:pt>
                <c:pt idx="557">
                  <c:v>20</c:v>
                </c:pt>
                <c:pt idx="558">
                  <c:v>82</c:v>
                </c:pt>
                <c:pt idx="559">
                  <c:v>25</c:v>
                </c:pt>
                <c:pt idx="560">
                  <c:v>80</c:v>
                </c:pt>
                <c:pt idx="561">
                  <c:v>30</c:v>
                </c:pt>
                <c:pt idx="562">
                  <c:v>24</c:v>
                </c:pt>
                <c:pt idx="563">
                  <c:v>32</c:v>
                </c:pt>
                <c:pt idx="564">
                  <c:v>120</c:v>
                </c:pt>
                <c:pt idx="565">
                  <c:v>36</c:v>
                </c:pt>
                <c:pt idx="566">
                  <c:v>59</c:v>
                </c:pt>
                <c:pt idx="567">
                  <c:v>30</c:v>
                </c:pt>
                <c:pt idx="568">
                  <c:v>30</c:v>
                </c:pt>
                <c:pt idx="569">
                  <c:v>60</c:v>
                </c:pt>
                <c:pt idx="570">
                  <c:v>32</c:v>
                </c:pt>
                <c:pt idx="571">
                  <c:v>60</c:v>
                </c:pt>
                <c:pt idx="572">
                  <c:v>55</c:v>
                </c:pt>
                <c:pt idx="573">
                  <c:v>33</c:v>
                </c:pt>
                <c:pt idx="574">
                  <c:v>65</c:v>
                </c:pt>
                <c:pt idx="575">
                  <c:v>88</c:v>
                </c:pt>
                <c:pt idx="576">
                  <c:v>28</c:v>
                </c:pt>
                <c:pt idx="577">
                  <c:v>30</c:v>
                </c:pt>
                <c:pt idx="578">
                  <c:v>32.5</c:v>
                </c:pt>
                <c:pt idx="579">
                  <c:v>34</c:v>
                </c:pt>
                <c:pt idx="580">
                  <c:v>106</c:v>
                </c:pt>
                <c:pt idx="581">
                  <c:v>20</c:v>
                </c:pt>
                <c:pt idx="582">
                  <c:v>22</c:v>
                </c:pt>
                <c:pt idx="583">
                  <c:v>22</c:v>
                </c:pt>
                <c:pt idx="584">
                  <c:v>30</c:v>
                </c:pt>
                <c:pt idx="585">
                  <c:v>27</c:v>
                </c:pt>
                <c:pt idx="586">
                  <c:v>22</c:v>
                </c:pt>
                <c:pt idx="587">
                  <c:v>22</c:v>
                </c:pt>
                <c:pt idx="588">
                  <c:v>14</c:v>
                </c:pt>
                <c:pt idx="589">
                  <c:v>52</c:v>
                </c:pt>
                <c:pt idx="590">
                  <c:v>58</c:v>
                </c:pt>
                <c:pt idx="591">
                  <c:v>46</c:v>
                </c:pt>
                <c:pt idx="592">
                  <c:v>22</c:v>
                </c:pt>
                <c:pt idx="593">
                  <c:v>58</c:v>
                </c:pt>
                <c:pt idx="594">
                  <c:v>46</c:v>
                </c:pt>
                <c:pt idx="595">
                  <c:v>22</c:v>
                </c:pt>
                <c:pt idx="596">
                  <c:v>36</c:v>
                </c:pt>
                <c:pt idx="597">
                  <c:v>55</c:v>
                </c:pt>
                <c:pt idx="598">
                  <c:v>149</c:v>
                </c:pt>
                <c:pt idx="599">
                  <c:v>69</c:v>
                </c:pt>
                <c:pt idx="600">
                  <c:v>46</c:v>
                </c:pt>
                <c:pt idx="601">
                  <c:v>98</c:v>
                </c:pt>
                <c:pt idx="602">
                  <c:v>55</c:v>
                </c:pt>
                <c:pt idx="603">
                  <c:v>55</c:v>
                </c:pt>
                <c:pt idx="604">
                  <c:v>53</c:v>
                </c:pt>
                <c:pt idx="605">
                  <c:v>52</c:v>
                </c:pt>
                <c:pt idx="606">
                  <c:v>25</c:v>
                </c:pt>
                <c:pt idx="607">
                  <c:v>28</c:v>
                </c:pt>
                <c:pt idx="608">
                  <c:v>45</c:v>
                </c:pt>
                <c:pt idx="609">
                  <c:v>25</c:v>
                </c:pt>
                <c:pt idx="610">
                  <c:v>37</c:v>
                </c:pt>
                <c:pt idx="611">
                  <c:v>18</c:v>
                </c:pt>
                <c:pt idx="612">
                  <c:v>34</c:v>
                </c:pt>
                <c:pt idx="613">
                  <c:v>128</c:v>
                </c:pt>
                <c:pt idx="614">
                  <c:v>34</c:v>
                </c:pt>
                <c:pt idx="615">
                  <c:v>96</c:v>
                </c:pt>
                <c:pt idx="616">
                  <c:v>132</c:v>
                </c:pt>
                <c:pt idx="617">
                  <c:v>67</c:v>
                </c:pt>
                <c:pt idx="618">
                  <c:v>82</c:v>
                </c:pt>
                <c:pt idx="619">
                  <c:v>152</c:v>
                </c:pt>
                <c:pt idx="620">
                  <c:v>69</c:v>
                </c:pt>
                <c:pt idx="621">
                  <c:v>159</c:v>
                </c:pt>
                <c:pt idx="622">
                  <c:v>32</c:v>
                </c:pt>
                <c:pt idx="623">
                  <c:v>98</c:v>
                </c:pt>
                <c:pt idx="624">
                  <c:v>34</c:v>
                </c:pt>
                <c:pt idx="625">
                  <c:v>40</c:v>
                </c:pt>
                <c:pt idx="626">
                  <c:v>18</c:v>
                </c:pt>
                <c:pt idx="627">
                  <c:v>21</c:v>
                </c:pt>
                <c:pt idx="628">
                  <c:v>59</c:v>
                </c:pt>
                <c:pt idx="629">
                  <c:v>30</c:v>
                </c:pt>
                <c:pt idx="630">
                  <c:v>26</c:v>
                </c:pt>
                <c:pt idx="631">
                  <c:v>46</c:v>
                </c:pt>
                <c:pt idx="632">
                  <c:v>32</c:v>
                </c:pt>
                <c:pt idx="633">
                  <c:v>32</c:v>
                </c:pt>
                <c:pt idx="634">
                  <c:v>112</c:v>
                </c:pt>
                <c:pt idx="635">
                  <c:v>24</c:v>
                </c:pt>
                <c:pt idx="636">
                  <c:v>38</c:v>
                </c:pt>
                <c:pt idx="637">
                  <c:v>68</c:v>
                </c:pt>
                <c:pt idx="638">
                  <c:v>56</c:v>
                </c:pt>
                <c:pt idx="639">
                  <c:v>34.5</c:v>
                </c:pt>
                <c:pt idx="640">
                  <c:v>21</c:v>
                </c:pt>
                <c:pt idx="641">
                  <c:v>45</c:v>
                </c:pt>
                <c:pt idx="642">
                  <c:v>29</c:v>
                </c:pt>
                <c:pt idx="643">
                  <c:v>28</c:v>
                </c:pt>
                <c:pt idx="644">
                  <c:v>35</c:v>
                </c:pt>
                <c:pt idx="645">
                  <c:v>63</c:v>
                </c:pt>
                <c:pt idx="646">
                  <c:v>44</c:v>
                </c:pt>
                <c:pt idx="647">
                  <c:v>23.5</c:v>
                </c:pt>
                <c:pt idx="648">
                  <c:v>40</c:v>
                </c:pt>
                <c:pt idx="649">
                  <c:v>126</c:v>
                </c:pt>
                <c:pt idx="650">
                  <c:v>86</c:v>
                </c:pt>
                <c:pt idx="651">
                  <c:v>30</c:v>
                </c:pt>
                <c:pt idx="652">
                  <c:v>449</c:v>
                </c:pt>
                <c:pt idx="653">
                  <c:v>25</c:v>
                </c:pt>
                <c:pt idx="654">
                  <c:v>32</c:v>
                </c:pt>
                <c:pt idx="655">
                  <c:v>120</c:v>
                </c:pt>
                <c:pt idx="656">
                  <c:v>105</c:v>
                </c:pt>
                <c:pt idx="657">
                  <c:v>26</c:v>
                </c:pt>
                <c:pt idx="658">
                  <c:v>32</c:v>
                </c:pt>
                <c:pt idx="659">
                  <c:v>32.5</c:v>
                </c:pt>
                <c:pt idx="660">
                  <c:v>32.5</c:v>
                </c:pt>
                <c:pt idx="661">
                  <c:v>24</c:v>
                </c:pt>
                <c:pt idx="662">
                  <c:v>35</c:v>
                </c:pt>
                <c:pt idx="663">
                  <c:v>72</c:v>
                </c:pt>
                <c:pt idx="664">
                  <c:v>25</c:v>
                </c:pt>
                <c:pt idx="665">
                  <c:v>27</c:v>
                </c:pt>
                <c:pt idx="666">
                  <c:v>40</c:v>
                </c:pt>
                <c:pt idx="667">
                  <c:v>35</c:v>
                </c:pt>
                <c:pt idx="668">
                  <c:v>34</c:v>
                </c:pt>
                <c:pt idx="669">
                  <c:v>25</c:v>
                </c:pt>
                <c:pt idx="670">
                  <c:v>130</c:v>
                </c:pt>
                <c:pt idx="671">
                  <c:v>26</c:v>
                </c:pt>
                <c:pt idx="672">
                  <c:v>40</c:v>
                </c:pt>
                <c:pt idx="673">
                  <c:v>26</c:v>
                </c:pt>
                <c:pt idx="674">
                  <c:v>26</c:v>
                </c:pt>
                <c:pt idx="675">
                  <c:v>30</c:v>
                </c:pt>
                <c:pt idx="676">
                  <c:v>20</c:v>
                </c:pt>
                <c:pt idx="677">
                  <c:v>12</c:v>
                </c:pt>
                <c:pt idx="678">
                  <c:v>26</c:v>
                </c:pt>
                <c:pt idx="679">
                  <c:v>26</c:v>
                </c:pt>
                <c:pt idx="680">
                  <c:v>36</c:v>
                </c:pt>
                <c:pt idx="681">
                  <c:v>18</c:v>
                </c:pt>
                <c:pt idx="682">
                  <c:v>18</c:v>
                </c:pt>
                <c:pt idx="683">
                  <c:v>29.5</c:v>
                </c:pt>
                <c:pt idx="684">
                  <c:v>28</c:v>
                </c:pt>
                <c:pt idx="685">
                  <c:v>125</c:v>
                </c:pt>
                <c:pt idx="686">
                  <c:v>39</c:v>
                </c:pt>
                <c:pt idx="687">
                  <c:v>150</c:v>
                </c:pt>
                <c:pt idx="688">
                  <c:v>60</c:v>
                </c:pt>
                <c:pt idx="689">
                  <c:v>40</c:v>
                </c:pt>
                <c:pt idx="690">
                  <c:v>115</c:v>
                </c:pt>
                <c:pt idx="691">
                  <c:v>20</c:v>
                </c:pt>
                <c:pt idx="692">
                  <c:v>95</c:v>
                </c:pt>
                <c:pt idx="693">
                  <c:v>34</c:v>
                </c:pt>
                <c:pt idx="694">
                  <c:v>37</c:v>
                </c:pt>
                <c:pt idx="695">
                  <c:v>26</c:v>
                </c:pt>
                <c:pt idx="696">
                  <c:v>29</c:v>
                </c:pt>
                <c:pt idx="697">
                  <c:v>9</c:v>
                </c:pt>
                <c:pt idx="698">
                  <c:v>30</c:v>
                </c:pt>
                <c:pt idx="699">
                  <c:v>34</c:v>
                </c:pt>
                <c:pt idx="700">
                  <c:v>86</c:v>
                </c:pt>
                <c:pt idx="701">
                  <c:v>28</c:v>
                </c:pt>
                <c:pt idx="702">
                  <c:v>21</c:v>
                </c:pt>
                <c:pt idx="703">
                  <c:v>56</c:v>
                </c:pt>
                <c:pt idx="704">
                  <c:v>38</c:v>
                </c:pt>
                <c:pt idx="705">
                  <c:v>95</c:v>
                </c:pt>
                <c:pt idx="706">
                  <c:v>33</c:v>
                </c:pt>
                <c:pt idx="707">
                  <c:v>74</c:v>
                </c:pt>
                <c:pt idx="708">
                  <c:v>29</c:v>
                </c:pt>
                <c:pt idx="709">
                  <c:v>12</c:v>
                </c:pt>
                <c:pt idx="710">
                  <c:v>35</c:v>
                </c:pt>
                <c:pt idx="711">
                  <c:v>15</c:v>
                </c:pt>
                <c:pt idx="712">
                  <c:v>15</c:v>
                </c:pt>
                <c:pt idx="713">
                  <c:v>28</c:v>
                </c:pt>
                <c:pt idx="714">
                  <c:v>28</c:v>
                </c:pt>
                <c:pt idx="715">
                  <c:v>39</c:v>
                </c:pt>
                <c:pt idx="716">
                  <c:v>30</c:v>
                </c:pt>
                <c:pt idx="717">
                  <c:v>52</c:v>
                </c:pt>
                <c:pt idx="718">
                  <c:v>28</c:v>
                </c:pt>
                <c:pt idx="719">
                  <c:v>200</c:v>
                </c:pt>
                <c:pt idx="720">
                  <c:v>145</c:v>
                </c:pt>
                <c:pt idx="721">
                  <c:v>145</c:v>
                </c:pt>
                <c:pt idx="722">
                  <c:v>28</c:v>
                </c:pt>
                <c:pt idx="723">
                  <c:v>27</c:v>
                </c:pt>
                <c:pt idx="724">
                  <c:v>25</c:v>
                </c:pt>
                <c:pt idx="725">
                  <c:v>60</c:v>
                </c:pt>
                <c:pt idx="726">
                  <c:v>106</c:v>
                </c:pt>
                <c:pt idx="727">
                  <c:v>16</c:v>
                </c:pt>
                <c:pt idx="728">
                  <c:v>20</c:v>
                </c:pt>
                <c:pt idx="729">
                  <c:v>205</c:v>
                </c:pt>
                <c:pt idx="730">
                  <c:v>205</c:v>
                </c:pt>
                <c:pt idx="731">
                  <c:v>205</c:v>
                </c:pt>
                <c:pt idx="732">
                  <c:v>205</c:v>
                </c:pt>
                <c:pt idx="733">
                  <c:v>32</c:v>
                </c:pt>
                <c:pt idx="734">
                  <c:v>32</c:v>
                </c:pt>
                <c:pt idx="735">
                  <c:v>22.5</c:v>
                </c:pt>
                <c:pt idx="736">
                  <c:v>55</c:v>
                </c:pt>
                <c:pt idx="737">
                  <c:v>25</c:v>
                </c:pt>
                <c:pt idx="738">
                  <c:v>59</c:v>
                </c:pt>
                <c:pt idx="739">
                  <c:v>16</c:v>
                </c:pt>
                <c:pt idx="740">
                  <c:v>24</c:v>
                </c:pt>
                <c:pt idx="741">
                  <c:v>32</c:v>
                </c:pt>
                <c:pt idx="742">
                  <c:v>45</c:v>
                </c:pt>
                <c:pt idx="743">
                  <c:v>32</c:v>
                </c:pt>
                <c:pt idx="744">
                  <c:v>32</c:v>
                </c:pt>
                <c:pt idx="745">
                  <c:v>96</c:v>
                </c:pt>
                <c:pt idx="746">
                  <c:v>89</c:v>
                </c:pt>
                <c:pt idx="747">
                  <c:v>38</c:v>
                </c:pt>
                <c:pt idx="748">
                  <c:v>120</c:v>
                </c:pt>
                <c:pt idx="749">
                  <c:v>65</c:v>
                </c:pt>
                <c:pt idx="750">
                  <c:v>122</c:v>
                </c:pt>
                <c:pt idx="751">
                  <c:v>88</c:v>
                </c:pt>
                <c:pt idx="752">
                  <c:v>75</c:v>
                </c:pt>
                <c:pt idx="753">
                  <c:v>88</c:v>
                </c:pt>
                <c:pt idx="754">
                  <c:v>295</c:v>
                </c:pt>
                <c:pt idx="755">
                  <c:v>50</c:v>
                </c:pt>
                <c:pt idx="756">
                  <c:v>7</c:v>
                </c:pt>
                <c:pt idx="757">
                  <c:v>68</c:v>
                </c:pt>
                <c:pt idx="758">
                  <c:v>90</c:v>
                </c:pt>
                <c:pt idx="759">
                  <c:v>28</c:v>
                </c:pt>
                <c:pt idx="760">
                  <c:v>28</c:v>
                </c:pt>
                <c:pt idx="761">
                  <c:v>31</c:v>
                </c:pt>
                <c:pt idx="762">
                  <c:v>34</c:v>
                </c:pt>
                <c:pt idx="763">
                  <c:v>23.5</c:v>
                </c:pt>
                <c:pt idx="764">
                  <c:v>28</c:v>
                </c:pt>
                <c:pt idx="765">
                  <c:v>65</c:v>
                </c:pt>
                <c:pt idx="766">
                  <c:v>85</c:v>
                </c:pt>
                <c:pt idx="767">
                  <c:v>60</c:v>
                </c:pt>
                <c:pt idx="768">
                  <c:v>24</c:v>
                </c:pt>
                <c:pt idx="769">
                  <c:v>74</c:v>
                </c:pt>
                <c:pt idx="770">
                  <c:v>45</c:v>
                </c:pt>
                <c:pt idx="771">
                  <c:v>49</c:v>
                </c:pt>
                <c:pt idx="772">
                  <c:v>74</c:v>
                </c:pt>
                <c:pt idx="773">
                  <c:v>70</c:v>
                </c:pt>
                <c:pt idx="774">
                  <c:v>46</c:v>
                </c:pt>
                <c:pt idx="775">
                  <c:v>118</c:v>
                </c:pt>
                <c:pt idx="776">
                  <c:v>44</c:v>
                </c:pt>
                <c:pt idx="777">
                  <c:v>295</c:v>
                </c:pt>
                <c:pt idx="778">
                  <c:v>295</c:v>
                </c:pt>
                <c:pt idx="779">
                  <c:v>295</c:v>
                </c:pt>
                <c:pt idx="780">
                  <c:v>295</c:v>
                </c:pt>
                <c:pt idx="781">
                  <c:v>180</c:v>
                </c:pt>
                <c:pt idx="782">
                  <c:v>295</c:v>
                </c:pt>
                <c:pt idx="783">
                  <c:v>295</c:v>
                </c:pt>
                <c:pt idx="784">
                  <c:v>28</c:v>
                </c:pt>
                <c:pt idx="785">
                  <c:v>299</c:v>
                </c:pt>
                <c:pt idx="786">
                  <c:v>37</c:v>
                </c:pt>
                <c:pt idx="787">
                  <c:v>37</c:v>
                </c:pt>
                <c:pt idx="788">
                  <c:v>69</c:v>
                </c:pt>
                <c:pt idx="789">
                  <c:v>45</c:v>
                </c:pt>
                <c:pt idx="790">
                  <c:v>29</c:v>
                </c:pt>
                <c:pt idx="791">
                  <c:v>36</c:v>
                </c:pt>
                <c:pt idx="792">
                  <c:v>23.5</c:v>
                </c:pt>
                <c:pt idx="793">
                  <c:v>449</c:v>
                </c:pt>
                <c:pt idx="794">
                  <c:v>29</c:v>
                </c:pt>
                <c:pt idx="795">
                  <c:v>29</c:v>
                </c:pt>
                <c:pt idx="796">
                  <c:v>147</c:v>
                </c:pt>
                <c:pt idx="797">
                  <c:v>33</c:v>
                </c:pt>
                <c:pt idx="798">
                  <c:v>33</c:v>
                </c:pt>
                <c:pt idx="799">
                  <c:v>33</c:v>
                </c:pt>
                <c:pt idx="800">
                  <c:v>105</c:v>
                </c:pt>
                <c:pt idx="801">
                  <c:v>38</c:v>
                </c:pt>
                <c:pt idx="802">
                  <c:v>71</c:v>
                </c:pt>
                <c:pt idx="803">
                  <c:v>155</c:v>
                </c:pt>
                <c:pt idx="804">
                  <c:v>38</c:v>
                </c:pt>
                <c:pt idx="805">
                  <c:v>38</c:v>
                </c:pt>
                <c:pt idx="806">
                  <c:v>58</c:v>
                </c:pt>
                <c:pt idx="807">
                  <c:v>30</c:v>
                </c:pt>
                <c:pt idx="808">
                  <c:v>26</c:v>
                </c:pt>
                <c:pt idx="809">
                  <c:v>15</c:v>
                </c:pt>
                <c:pt idx="810">
                  <c:v>28</c:v>
                </c:pt>
                <c:pt idx="811">
                  <c:v>112</c:v>
                </c:pt>
                <c:pt idx="812">
                  <c:v>16</c:v>
                </c:pt>
                <c:pt idx="813">
                  <c:v>135</c:v>
                </c:pt>
                <c:pt idx="814">
                  <c:v>135</c:v>
                </c:pt>
                <c:pt idx="815">
                  <c:v>135</c:v>
                </c:pt>
                <c:pt idx="816">
                  <c:v>135</c:v>
                </c:pt>
                <c:pt idx="817">
                  <c:v>135</c:v>
                </c:pt>
                <c:pt idx="818">
                  <c:v>135</c:v>
                </c:pt>
                <c:pt idx="819">
                  <c:v>25</c:v>
                </c:pt>
                <c:pt idx="820">
                  <c:v>25</c:v>
                </c:pt>
                <c:pt idx="821">
                  <c:v>25</c:v>
                </c:pt>
                <c:pt idx="822">
                  <c:v>34</c:v>
                </c:pt>
                <c:pt idx="823">
                  <c:v>18</c:v>
                </c:pt>
                <c:pt idx="824">
                  <c:v>130</c:v>
                </c:pt>
                <c:pt idx="825">
                  <c:v>145</c:v>
                </c:pt>
                <c:pt idx="826">
                  <c:v>140</c:v>
                </c:pt>
                <c:pt idx="827">
                  <c:v>140</c:v>
                </c:pt>
                <c:pt idx="828">
                  <c:v>35</c:v>
                </c:pt>
                <c:pt idx="829">
                  <c:v>65</c:v>
                </c:pt>
                <c:pt idx="830">
                  <c:v>42</c:v>
                </c:pt>
                <c:pt idx="831">
                  <c:v>29</c:v>
                </c:pt>
                <c:pt idx="832">
                  <c:v>449</c:v>
                </c:pt>
                <c:pt idx="833">
                  <c:v>110</c:v>
                </c:pt>
                <c:pt idx="834">
                  <c:v>6</c:v>
                </c:pt>
                <c:pt idx="835">
                  <c:v>42</c:v>
                </c:pt>
                <c:pt idx="836">
                  <c:v>215</c:v>
                </c:pt>
                <c:pt idx="837">
                  <c:v>58</c:v>
                </c:pt>
                <c:pt idx="838">
                  <c:v>24</c:v>
                </c:pt>
                <c:pt idx="839">
                  <c:v>28</c:v>
                </c:pt>
                <c:pt idx="840">
                  <c:v>22</c:v>
                </c:pt>
                <c:pt idx="841">
                  <c:v>145</c:v>
                </c:pt>
                <c:pt idx="842">
                  <c:v>75</c:v>
                </c:pt>
                <c:pt idx="843">
                  <c:v>49</c:v>
                </c:pt>
                <c:pt idx="844">
                  <c:v>20</c:v>
                </c:pt>
                <c:pt idx="845">
                  <c:v>29.5</c:v>
                </c:pt>
                <c:pt idx="846">
                  <c:v>20</c:v>
                </c:pt>
                <c:pt idx="847">
                  <c:v>58</c:v>
                </c:pt>
                <c:pt idx="848">
                  <c:v>149</c:v>
                </c:pt>
                <c:pt idx="849">
                  <c:v>35</c:v>
                </c:pt>
                <c:pt idx="850">
                  <c:v>36</c:v>
                </c:pt>
                <c:pt idx="851">
                  <c:v>25</c:v>
                </c:pt>
                <c:pt idx="852">
                  <c:v>25</c:v>
                </c:pt>
                <c:pt idx="853">
                  <c:v>32</c:v>
                </c:pt>
                <c:pt idx="854">
                  <c:v>25</c:v>
                </c:pt>
                <c:pt idx="855">
                  <c:v>59</c:v>
                </c:pt>
                <c:pt idx="856">
                  <c:v>32</c:v>
                </c:pt>
                <c:pt idx="857">
                  <c:v>25</c:v>
                </c:pt>
                <c:pt idx="858">
                  <c:v>8</c:v>
                </c:pt>
                <c:pt idx="859">
                  <c:v>18</c:v>
                </c:pt>
                <c:pt idx="860">
                  <c:v>45</c:v>
                </c:pt>
                <c:pt idx="861">
                  <c:v>56</c:v>
                </c:pt>
                <c:pt idx="862">
                  <c:v>7</c:v>
                </c:pt>
                <c:pt idx="863">
                  <c:v>7</c:v>
                </c:pt>
                <c:pt idx="864">
                  <c:v>9</c:v>
                </c:pt>
                <c:pt idx="865">
                  <c:v>9</c:v>
                </c:pt>
                <c:pt idx="866">
                  <c:v>9</c:v>
                </c:pt>
                <c:pt idx="867">
                  <c:v>9</c:v>
                </c:pt>
                <c:pt idx="868">
                  <c:v>22</c:v>
                </c:pt>
                <c:pt idx="869">
                  <c:v>40</c:v>
                </c:pt>
                <c:pt idx="870">
                  <c:v>105</c:v>
                </c:pt>
                <c:pt idx="871">
                  <c:v>80</c:v>
                </c:pt>
                <c:pt idx="872">
                  <c:v>32</c:v>
                </c:pt>
                <c:pt idx="873">
                  <c:v>26</c:v>
                </c:pt>
                <c:pt idx="874">
                  <c:v>14</c:v>
                </c:pt>
                <c:pt idx="875">
                  <c:v>15</c:v>
                </c:pt>
                <c:pt idx="876">
                  <c:v>24</c:v>
                </c:pt>
                <c:pt idx="877">
                  <c:v>115</c:v>
                </c:pt>
                <c:pt idx="878">
                  <c:v>21</c:v>
                </c:pt>
                <c:pt idx="879">
                  <c:v>87</c:v>
                </c:pt>
                <c:pt idx="880">
                  <c:v>159</c:v>
                </c:pt>
                <c:pt idx="881">
                  <c:v>199</c:v>
                </c:pt>
                <c:pt idx="882">
                  <c:v>174</c:v>
                </c:pt>
                <c:pt idx="883">
                  <c:v>52</c:v>
                </c:pt>
                <c:pt idx="884">
                  <c:v>26.5</c:v>
                </c:pt>
                <c:pt idx="885">
                  <c:v>32.5</c:v>
                </c:pt>
                <c:pt idx="886">
                  <c:v>36</c:v>
                </c:pt>
                <c:pt idx="887">
                  <c:v>20</c:v>
                </c:pt>
                <c:pt idx="888">
                  <c:v>43</c:v>
                </c:pt>
                <c:pt idx="889">
                  <c:v>35</c:v>
                </c:pt>
                <c:pt idx="890">
                  <c:v>35</c:v>
                </c:pt>
                <c:pt idx="891">
                  <c:v>34</c:v>
                </c:pt>
                <c:pt idx="892">
                  <c:v>35</c:v>
                </c:pt>
                <c:pt idx="893">
                  <c:v>60</c:v>
                </c:pt>
                <c:pt idx="894">
                  <c:v>100</c:v>
                </c:pt>
                <c:pt idx="895">
                  <c:v>94</c:v>
                </c:pt>
                <c:pt idx="896">
                  <c:v>43</c:v>
                </c:pt>
                <c:pt idx="897">
                  <c:v>29</c:v>
                </c:pt>
                <c:pt idx="898">
                  <c:v>29</c:v>
                </c:pt>
                <c:pt idx="899">
                  <c:v>23</c:v>
                </c:pt>
                <c:pt idx="900">
                  <c:v>95</c:v>
                </c:pt>
                <c:pt idx="901">
                  <c:v>49</c:v>
                </c:pt>
                <c:pt idx="902">
                  <c:v>30</c:v>
                </c:pt>
                <c:pt idx="903">
                  <c:v>70</c:v>
                </c:pt>
                <c:pt idx="904">
                  <c:v>49</c:v>
                </c:pt>
                <c:pt idx="905">
                  <c:v>33</c:v>
                </c:pt>
                <c:pt idx="906">
                  <c:v>32</c:v>
                </c:pt>
                <c:pt idx="907">
                  <c:v>63</c:v>
                </c:pt>
                <c:pt idx="908">
                  <c:v>135</c:v>
                </c:pt>
                <c:pt idx="909">
                  <c:v>28</c:v>
                </c:pt>
                <c:pt idx="910">
                  <c:v>20</c:v>
                </c:pt>
                <c:pt idx="911">
                  <c:v>20</c:v>
                </c:pt>
                <c:pt idx="912">
                  <c:v>20</c:v>
                </c:pt>
                <c:pt idx="913">
                  <c:v>26</c:v>
                </c:pt>
                <c:pt idx="914">
                  <c:v>20</c:v>
                </c:pt>
                <c:pt idx="915">
                  <c:v>20</c:v>
                </c:pt>
                <c:pt idx="916">
                  <c:v>20</c:v>
                </c:pt>
                <c:pt idx="917">
                  <c:v>20</c:v>
                </c:pt>
                <c:pt idx="918">
                  <c:v>20</c:v>
                </c:pt>
                <c:pt idx="919">
                  <c:v>27</c:v>
                </c:pt>
                <c:pt idx="920">
                  <c:v>100</c:v>
                </c:pt>
                <c:pt idx="921">
                  <c:v>70</c:v>
                </c:pt>
                <c:pt idx="922">
                  <c:v>40</c:v>
                </c:pt>
                <c:pt idx="923">
                  <c:v>44</c:v>
                </c:pt>
                <c:pt idx="924">
                  <c:v>74</c:v>
                </c:pt>
                <c:pt idx="925">
                  <c:v>88</c:v>
                </c:pt>
                <c:pt idx="926">
                  <c:v>74</c:v>
                </c:pt>
                <c:pt idx="927">
                  <c:v>50</c:v>
                </c:pt>
                <c:pt idx="928">
                  <c:v>40</c:v>
                </c:pt>
                <c:pt idx="929">
                  <c:v>78</c:v>
                </c:pt>
                <c:pt idx="930">
                  <c:v>90</c:v>
                </c:pt>
                <c:pt idx="931">
                  <c:v>40</c:v>
                </c:pt>
                <c:pt idx="932">
                  <c:v>45</c:v>
                </c:pt>
                <c:pt idx="933">
                  <c:v>22</c:v>
                </c:pt>
                <c:pt idx="934">
                  <c:v>159</c:v>
                </c:pt>
                <c:pt idx="935">
                  <c:v>37</c:v>
                </c:pt>
                <c:pt idx="936">
                  <c:v>52</c:v>
                </c:pt>
                <c:pt idx="937">
                  <c:v>169</c:v>
                </c:pt>
                <c:pt idx="938">
                  <c:v>13</c:v>
                </c:pt>
                <c:pt idx="939">
                  <c:v>35</c:v>
                </c:pt>
                <c:pt idx="940">
                  <c:v>25</c:v>
                </c:pt>
                <c:pt idx="941">
                  <c:v>50</c:v>
                </c:pt>
                <c:pt idx="942">
                  <c:v>18</c:v>
                </c:pt>
                <c:pt idx="943">
                  <c:v>28</c:v>
                </c:pt>
                <c:pt idx="944">
                  <c:v>28</c:v>
                </c:pt>
                <c:pt idx="945">
                  <c:v>28</c:v>
                </c:pt>
                <c:pt idx="946">
                  <c:v>28</c:v>
                </c:pt>
                <c:pt idx="947">
                  <c:v>135</c:v>
                </c:pt>
                <c:pt idx="948">
                  <c:v>72</c:v>
                </c:pt>
                <c:pt idx="949">
                  <c:v>50</c:v>
                </c:pt>
                <c:pt idx="950">
                  <c:v>110</c:v>
                </c:pt>
                <c:pt idx="951">
                  <c:v>89</c:v>
                </c:pt>
                <c:pt idx="952">
                  <c:v>429</c:v>
                </c:pt>
                <c:pt idx="953">
                  <c:v>429</c:v>
                </c:pt>
                <c:pt idx="954">
                  <c:v>98</c:v>
                </c:pt>
                <c:pt idx="955">
                  <c:v>10</c:v>
                </c:pt>
                <c:pt idx="956">
                  <c:v>18</c:v>
                </c:pt>
                <c:pt idx="957">
                  <c:v>75</c:v>
                </c:pt>
                <c:pt idx="958">
                  <c:v>45</c:v>
                </c:pt>
                <c:pt idx="959">
                  <c:v>32</c:v>
                </c:pt>
                <c:pt idx="960">
                  <c:v>18</c:v>
                </c:pt>
                <c:pt idx="961">
                  <c:v>69</c:v>
                </c:pt>
                <c:pt idx="962">
                  <c:v>48</c:v>
                </c:pt>
                <c:pt idx="963">
                  <c:v>62</c:v>
                </c:pt>
                <c:pt idx="964">
                  <c:v>62</c:v>
                </c:pt>
                <c:pt idx="965">
                  <c:v>72</c:v>
                </c:pt>
                <c:pt idx="966">
                  <c:v>72</c:v>
                </c:pt>
                <c:pt idx="967">
                  <c:v>52</c:v>
                </c:pt>
                <c:pt idx="968">
                  <c:v>52</c:v>
                </c:pt>
                <c:pt idx="969">
                  <c:v>34</c:v>
                </c:pt>
                <c:pt idx="970">
                  <c:v>30</c:v>
                </c:pt>
                <c:pt idx="971">
                  <c:v>85</c:v>
                </c:pt>
                <c:pt idx="972">
                  <c:v>110</c:v>
                </c:pt>
                <c:pt idx="973">
                  <c:v>35</c:v>
                </c:pt>
                <c:pt idx="974">
                  <c:v>44</c:v>
                </c:pt>
                <c:pt idx="975">
                  <c:v>45</c:v>
                </c:pt>
                <c:pt idx="976">
                  <c:v>110</c:v>
                </c:pt>
                <c:pt idx="977">
                  <c:v>110</c:v>
                </c:pt>
                <c:pt idx="978">
                  <c:v>110</c:v>
                </c:pt>
                <c:pt idx="979">
                  <c:v>24</c:v>
                </c:pt>
                <c:pt idx="980">
                  <c:v>45</c:v>
                </c:pt>
                <c:pt idx="981">
                  <c:v>76</c:v>
                </c:pt>
                <c:pt idx="982">
                  <c:v>45</c:v>
                </c:pt>
                <c:pt idx="983">
                  <c:v>39</c:v>
                </c:pt>
                <c:pt idx="984">
                  <c:v>32</c:v>
                </c:pt>
                <c:pt idx="985">
                  <c:v>28</c:v>
                </c:pt>
                <c:pt idx="986">
                  <c:v>24</c:v>
                </c:pt>
                <c:pt idx="987">
                  <c:v>24</c:v>
                </c:pt>
                <c:pt idx="988">
                  <c:v>26</c:v>
                </c:pt>
                <c:pt idx="989">
                  <c:v>23</c:v>
                </c:pt>
                <c:pt idx="990">
                  <c:v>16</c:v>
                </c:pt>
                <c:pt idx="991">
                  <c:v>20</c:v>
                </c:pt>
                <c:pt idx="992">
                  <c:v>12</c:v>
                </c:pt>
                <c:pt idx="993">
                  <c:v>29</c:v>
                </c:pt>
                <c:pt idx="994">
                  <c:v>32</c:v>
                </c:pt>
                <c:pt idx="995">
                  <c:v>20</c:v>
                </c:pt>
                <c:pt idx="996">
                  <c:v>75</c:v>
                </c:pt>
                <c:pt idx="997">
                  <c:v>12</c:v>
                </c:pt>
                <c:pt idx="998">
                  <c:v>34</c:v>
                </c:pt>
                <c:pt idx="999">
                  <c:v>145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84A-8F47-9EA8-864DA1666C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98111695"/>
        <c:axId val="1697292400"/>
      </c:lineChart>
      <c:lineChart>
        <c:grouping val="standard"/>
        <c:varyColors val="0"/>
        <c:ser>
          <c:idx val="0"/>
          <c:order val="0"/>
          <c:tx>
            <c:strRef>
              <c:f>' products info with sales'!$C$1</c:f>
              <c:strCache>
                <c:ptCount val="1"/>
                <c:pt idx="0">
                  <c:v>Purchases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none"/>
          </c:marker>
          <c:val>
            <c:numRef>
              <c:f>' products info with sales'!$C$2:$C$1001</c:f>
              <c:numCache>
                <c:formatCode>General</c:formatCode>
                <c:ptCount val="1000"/>
                <c:pt idx="0">
                  <c:v>3171</c:v>
                </c:pt>
                <c:pt idx="1">
                  <c:v>6248</c:v>
                </c:pt>
                <c:pt idx="2">
                  <c:v>166261</c:v>
                </c:pt>
                <c:pt idx="3">
                  <c:v>71780</c:v>
                </c:pt>
                <c:pt idx="4">
                  <c:v>31434</c:v>
                </c:pt>
                <c:pt idx="5">
                  <c:v>10378</c:v>
                </c:pt>
                <c:pt idx="6">
                  <c:v>840076</c:v>
                </c:pt>
                <c:pt idx="7">
                  <c:v>20453</c:v>
                </c:pt>
                <c:pt idx="8">
                  <c:v>147621</c:v>
                </c:pt>
                <c:pt idx="9">
                  <c:v>23319</c:v>
                </c:pt>
                <c:pt idx="10">
                  <c:v>69468</c:v>
                </c:pt>
                <c:pt idx="11">
                  <c:v>54926</c:v>
                </c:pt>
                <c:pt idx="12">
                  <c:v>21951</c:v>
                </c:pt>
                <c:pt idx="13">
                  <c:v>56973</c:v>
                </c:pt>
                <c:pt idx="14">
                  <c:v>15366</c:v>
                </c:pt>
                <c:pt idx="15">
                  <c:v>7792</c:v>
                </c:pt>
                <c:pt idx="16">
                  <c:v>10278</c:v>
                </c:pt>
                <c:pt idx="17">
                  <c:v>4921</c:v>
                </c:pt>
                <c:pt idx="18">
                  <c:v>2881</c:v>
                </c:pt>
                <c:pt idx="19">
                  <c:v>71756</c:v>
                </c:pt>
                <c:pt idx="20">
                  <c:v>3250</c:v>
                </c:pt>
                <c:pt idx="21">
                  <c:v>7487</c:v>
                </c:pt>
                <c:pt idx="22">
                  <c:v>8817</c:v>
                </c:pt>
                <c:pt idx="23">
                  <c:v>7892</c:v>
                </c:pt>
                <c:pt idx="24">
                  <c:v>92480</c:v>
                </c:pt>
                <c:pt idx="25">
                  <c:v>27981</c:v>
                </c:pt>
                <c:pt idx="26">
                  <c:v>6500</c:v>
                </c:pt>
                <c:pt idx="27">
                  <c:v>12516</c:v>
                </c:pt>
                <c:pt idx="28">
                  <c:v>12555</c:v>
                </c:pt>
                <c:pt idx="29">
                  <c:v>42921</c:v>
                </c:pt>
                <c:pt idx="30">
                  <c:v>282865</c:v>
                </c:pt>
                <c:pt idx="31">
                  <c:v>21034</c:v>
                </c:pt>
                <c:pt idx="32">
                  <c:v>7564</c:v>
                </c:pt>
                <c:pt idx="33">
                  <c:v>5458</c:v>
                </c:pt>
                <c:pt idx="34">
                  <c:v>12834</c:v>
                </c:pt>
                <c:pt idx="35">
                  <c:v>4749</c:v>
                </c:pt>
                <c:pt idx="36">
                  <c:v>32020</c:v>
                </c:pt>
                <c:pt idx="37">
                  <c:v>239217</c:v>
                </c:pt>
                <c:pt idx="38">
                  <c:v>15154</c:v>
                </c:pt>
                <c:pt idx="39">
                  <c:v>24570</c:v>
                </c:pt>
                <c:pt idx="40">
                  <c:v>18246</c:v>
                </c:pt>
                <c:pt idx="41">
                  <c:v>140024</c:v>
                </c:pt>
                <c:pt idx="42">
                  <c:v>78005</c:v>
                </c:pt>
                <c:pt idx="43">
                  <c:v>125801</c:v>
                </c:pt>
                <c:pt idx="44">
                  <c:v>130494</c:v>
                </c:pt>
                <c:pt idx="45">
                  <c:v>257774</c:v>
                </c:pt>
                <c:pt idx="46">
                  <c:v>3058</c:v>
                </c:pt>
                <c:pt idx="47">
                  <c:v>6471</c:v>
                </c:pt>
                <c:pt idx="48">
                  <c:v>8783</c:v>
                </c:pt>
                <c:pt idx="49">
                  <c:v>4776</c:v>
                </c:pt>
                <c:pt idx="50">
                  <c:v>10670</c:v>
                </c:pt>
                <c:pt idx="51">
                  <c:v>6655</c:v>
                </c:pt>
                <c:pt idx="52">
                  <c:v>123439</c:v>
                </c:pt>
                <c:pt idx="53">
                  <c:v>4071</c:v>
                </c:pt>
                <c:pt idx="54">
                  <c:v>3160</c:v>
                </c:pt>
                <c:pt idx="55">
                  <c:v>155043</c:v>
                </c:pt>
                <c:pt idx="56">
                  <c:v>16918</c:v>
                </c:pt>
                <c:pt idx="57">
                  <c:v>12514</c:v>
                </c:pt>
                <c:pt idx="58">
                  <c:v>16688</c:v>
                </c:pt>
                <c:pt idx="59">
                  <c:v>24003</c:v>
                </c:pt>
                <c:pt idx="60">
                  <c:v>3756</c:v>
                </c:pt>
                <c:pt idx="61">
                  <c:v>7682</c:v>
                </c:pt>
                <c:pt idx="62">
                  <c:v>14336</c:v>
                </c:pt>
                <c:pt idx="63">
                  <c:v>36621</c:v>
                </c:pt>
                <c:pt idx="64">
                  <c:v>83967</c:v>
                </c:pt>
                <c:pt idx="65">
                  <c:v>32125</c:v>
                </c:pt>
                <c:pt idx="66">
                  <c:v>12115</c:v>
                </c:pt>
                <c:pt idx="67">
                  <c:v>14426</c:v>
                </c:pt>
                <c:pt idx="68">
                  <c:v>6376</c:v>
                </c:pt>
                <c:pt idx="69">
                  <c:v>13108</c:v>
                </c:pt>
                <c:pt idx="70">
                  <c:v>80841</c:v>
                </c:pt>
                <c:pt idx="71">
                  <c:v>19364</c:v>
                </c:pt>
                <c:pt idx="72">
                  <c:v>11540</c:v>
                </c:pt>
                <c:pt idx="73">
                  <c:v>81724</c:v>
                </c:pt>
                <c:pt idx="74">
                  <c:v>55765</c:v>
                </c:pt>
                <c:pt idx="75">
                  <c:v>26089</c:v>
                </c:pt>
                <c:pt idx="76">
                  <c:v>22065</c:v>
                </c:pt>
                <c:pt idx="77">
                  <c:v>52340</c:v>
                </c:pt>
                <c:pt idx="78">
                  <c:v>17846</c:v>
                </c:pt>
                <c:pt idx="79">
                  <c:v>28437</c:v>
                </c:pt>
                <c:pt idx="80">
                  <c:v>16165</c:v>
                </c:pt>
                <c:pt idx="81">
                  <c:v>72577</c:v>
                </c:pt>
                <c:pt idx="82">
                  <c:v>55339</c:v>
                </c:pt>
                <c:pt idx="83">
                  <c:v>21947</c:v>
                </c:pt>
                <c:pt idx="84">
                  <c:v>117617</c:v>
                </c:pt>
                <c:pt idx="85">
                  <c:v>64159</c:v>
                </c:pt>
                <c:pt idx="86">
                  <c:v>31626</c:v>
                </c:pt>
                <c:pt idx="87">
                  <c:v>78502</c:v>
                </c:pt>
                <c:pt idx="88">
                  <c:v>187062</c:v>
                </c:pt>
                <c:pt idx="89">
                  <c:v>209498</c:v>
                </c:pt>
                <c:pt idx="90">
                  <c:v>63182</c:v>
                </c:pt>
                <c:pt idx="91">
                  <c:v>31809</c:v>
                </c:pt>
                <c:pt idx="92">
                  <c:v>27289</c:v>
                </c:pt>
                <c:pt idx="93">
                  <c:v>105734</c:v>
                </c:pt>
                <c:pt idx="94">
                  <c:v>16709</c:v>
                </c:pt>
                <c:pt idx="95">
                  <c:v>35078</c:v>
                </c:pt>
                <c:pt idx="96">
                  <c:v>7900</c:v>
                </c:pt>
                <c:pt idx="97">
                  <c:v>286897</c:v>
                </c:pt>
                <c:pt idx="98">
                  <c:v>73664</c:v>
                </c:pt>
                <c:pt idx="99">
                  <c:v>26129</c:v>
                </c:pt>
                <c:pt idx="100">
                  <c:v>9714</c:v>
                </c:pt>
                <c:pt idx="101">
                  <c:v>1394</c:v>
                </c:pt>
                <c:pt idx="102">
                  <c:v>1361</c:v>
                </c:pt>
                <c:pt idx="103">
                  <c:v>422598</c:v>
                </c:pt>
                <c:pt idx="104">
                  <c:v>3007</c:v>
                </c:pt>
                <c:pt idx="105">
                  <c:v>59164</c:v>
                </c:pt>
                <c:pt idx="106">
                  <c:v>166423</c:v>
                </c:pt>
                <c:pt idx="107">
                  <c:v>25054</c:v>
                </c:pt>
                <c:pt idx="108">
                  <c:v>6674</c:v>
                </c:pt>
                <c:pt idx="109">
                  <c:v>25953</c:v>
                </c:pt>
                <c:pt idx="110">
                  <c:v>3218</c:v>
                </c:pt>
                <c:pt idx="111">
                  <c:v>3478</c:v>
                </c:pt>
                <c:pt idx="112">
                  <c:v>34847</c:v>
                </c:pt>
                <c:pt idx="113">
                  <c:v>45007</c:v>
                </c:pt>
                <c:pt idx="114">
                  <c:v>19701</c:v>
                </c:pt>
                <c:pt idx="115">
                  <c:v>7950</c:v>
                </c:pt>
                <c:pt idx="116">
                  <c:v>74741</c:v>
                </c:pt>
                <c:pt idx="117">
                  <c:v>13212</c:v>
                </c:pt>
                <c:pt idx="118">
                  <c:v>75358</c:v>
                </c:pt>
                <c:pt idx="119">
                  <c:v>813497</c:v>
                </c:pt>
                <c:pt idx="120">
                  <c:v>95941</c:v>
                </c:pt>
                <c:pt idx="121">
                  <c:v>43762</c:v>
                </c:pt>
                <c:pt idx="122">
                  <c:v>52239</c:v>
                </c:pt>
                <c:pt idx="123">
                  <c:v>193421</c:v>
                </c:pt>
                <c:pt idx="124">
                  <c:v>11419</c:v>
                </c:pt>
                <c:pt idx="125">
                  <c:v>8875</c:v>
                </c:pt>
                <c:pt idx="126">
                  <c:v>48277</c:v>
                </c:pt>
                <c:pt idx="127">
                  <c:v>112414</c:v>
                </c:pt>
                <c:pt idx="128">
                  <c:v>56955</c:v>
                </c:pt>
                <c:pt idx="129">
                  <c:v>17410</c:v>
                </c:pt>
                <c:pt idx="130">
                  <c:v>1029</c:v>
                </c:pt>
                <c:pt idx="131">
                  <c:v>3294</c:v>
                </c:pt>
                <c:pt idx="132">
                  <c:v>21297</c:v>
                </c:pt>
                <c:pt idx="133">
                  <c:v>7569</c:v>
                </c:pt>
                <c:pt idx="134">
                  <c:v>10245</c:v>
                </c:pt>
                <c:pt idx="135">
                  <c:v>16656</c:v>
                </c:pt>
                <c:pt idx="136">
                  <c:v>4621</c:v>
                </c:pt>
                <c:pt idx="137">
                  <c:v>19204</c:v>
                </c:pt>
                <c:pt idx="138">
                  <c:v>5712</c:v>
                </c:pt>
                <c:pt idx="139">
                  <c:v>1811</c:v>
                </c:pt>
                <c:pt idx="140">
                  <c:v>2695</c:v>
                </c:pt>
                <c:pt idx="141">
                  <c:v>16986</c:v>
                </c:pt>
                <c:pt idx="142">
                  <c:v>3347</c:v>
                </c:pt>
                <c:pt idx="143">
                  <c:v>40899</c:v>
                </c:pt>
                <c:pt idx="144">
                  <c:v>11912</c:v>
                </c:pt>
                <c:pt idx="145">
                  <c:v>89554</c:v>
                </c:pt>
                <c:pt idx="146">
                  <c:v>27481</c:v>
                </c:pt>
                <c:pt idx="147">
                  <c:v>8487</c:v>
                </c:pt>
                <c:pt idx="148">
                  <c:v>22746</c:v>
                </c:pt>
                <c:pt idx="149">
                  <c:v>42543</c:v>
                </c:pt>
                <c:pt idx="150">
                  <c:v>8514</c:v>
                </c:pt>
                <c:pt idx="151">
                  <c:v>214294</c:v>
                </c:pt>
                <c:pt idx="152">
                  <c:v>3039</c:v>
                </c:pt>
                <c:pt idx="153">
                  <c:v>17770</c:v>
                </c:pt>
                <c:pt idx="154">
                  <c:v>8420</c:v>
                </c:pt>
                <c:pt idx="155">
                  <c:v>22848</c:v>
                </c:pt>
                <c:pt idx="156">
                  <c:v>6581</c:v>
                </c:pt>
                <c:pt idx="157">
                  <c:v>2860</c:v>
                </c:pt>
                <c:pt idx="158">
                  <c:v>2018</c:v>
                </c:pt>
                <c:pt idx="159">
                  <c:v>32398</c:v>
                </c:pt>
                <c:pt idx="160">
                  <c:v>15182</c:v>
                </c:pt>
                <c:pt idx="161">
                  <c:v>3116</c:v>
                </c:pt>
                <c:pt idx="162">
                  <c:v>9615</c:v>
                </c:pt>
                <c:pt idx="163">
                  <c:v>2150</c:v>
                </c:pt>
                <c:pt idx="164">
                  <c:v>8779</c:v>
                </c:pt>
                <c:pt idx="165">
                  <c:v>24084</c:v>
                </c:pt>
                <c:pt idx="166">
                  <c:v>5508</c:v>
                </c:pt>
                <c:pt idx="167">
                  <c:v>24326</c:v>
                </c:pt>
                <c:pt idx="168">
                  <c:v>38875</c:v>
                </c:pt>
                <c:pt idx="169">
                  <c:v>95864</c:v>
                </c:pt>
                <c:pt idx="170">
                  <c:v>46607</c:v>
                </c:pt>
                <c:pt idx="171">
                  <c:v>20466</c:v>
                </c:pt>
                <c:pt idx="172">
                  <c:v>185324</c:v>
                </c:pt>
                <c:pt idx="173">
                  <c:v>114520</c:v>
                </c:pt>
                <c:pt idx="174">
                  <c:v>12197</c:v>
                </c:pt>
                <c:pt idx="175">
                  <c:v>543118</c:v>
                </c:pt>
                <c:pt idx="176">
                  <c:v>8056</c:v>
                </c:pt>
                <c:pt idx="177">
                  <c:v>35626</c:v>
                </c:pt>
                <c:pt idx="178">
                  <c:v>57395</c:v>
                </c:pt>
                <c:pt idx="179">
                  <c:v>108740</c:v>
                </c:pt>
                <c:pt idx="180">
                  <c:v>148908</c:v>
                </c:pt>
                <c:pt idx="181">
                  <c:v>23581</c:v>
                </c:pt>
                <c:pt idx="182">
                  <c:v>120132</c:v>
                </c:pt>
                <c:pt idx="183">
                  <c:v>54762</c:v>
                </c:pt>
                <c:pt idx="184">
                  <c:v>28818</c:v>
                </c:pt>
                <c:pt idx="185">
                  <c:v>947</c:v>
                </c:pt>
                <c:pt idx="186">
                  <c:v>4001</c:v>
                </c:pt>
                <c:pt idx="187">
                  <c:v>43851</c:v>
                </c:pt>
                <c:pt idx="188">
                  <c:v>2976</c:v>
                </c:pt>
                <c:pt idx="189">
                  <c:v>159691</c:v>
                </c:pt>
                <c:pt idx="190">
                  <c:v>4157</c:v>
                </c:pt>
                <c:pt idx="191">
                  <c:v>1441</c:v>
                </c:pt>
                <c:pt idx="192">
                  <c:v>34913</c:v>
                </c:pt>
                <c:pt idx="193">
                  <c:v>14544</c:v>
                </c:pt>
                <c:pt idx="194">
                  <c:v>25949</c:v>
                </c:pt>
                <c:pt idx="195">
                  <c:v>10328</c:v>
                </c:pt>
                <c:pt idx="196">
                  <c:v>20917</c:v>
                </c:pt>
                <c:pt idx="197">
                  <c:v>81341</c:v>
                </c:pt>
                <c:pt idx="198">
                  <c:v>11355</c:v>
                </c:pt>
                <c:pt idx="199">
                  <c:v>22311</c:v>
                </c:pt>
                <c:pt idx="200">
                  <c:v>133163</c:v>
                </c:pt>
                <c:pt idx="201">
                  <c:v>464024</c:v>
                </c:pt>
                <c:pt idx="202">
                  <c:v>68979</c:v>
                </c:pt>
                <c:pt idx="203">
                  <c:v>18145</c:v>
                </c:pt>
                <c:pt idx="204">
                  <c:v>35578</c:v>
                </c:pt>
                <c:pt idx="205">
                  <c:v>27319</c:v>
                </c:pt>
                <c:pt idx="206">
                  <c:v>54405</c:v>
                </c:pt>
                <c:pt idx="207">
                  <c:v>4712</c:v>
                </c:pt>
                <c:pt idx="208">
                  <c:v>15108</c:v>
                </c:pt>
                <c:pt idx="209">
                  <c:v>150168</c:v>
                </c:pt>
                <c:pt idx="210">
                  <c:v>19367</c:v>
                </c:pt>
                <c:pt idx="211">
                  <c:v>482461</c:v>
                </c:pt>
                <c:pt idx="212">
                  <c:v>86781</c:v>
                </c:pt>
                <c:pt idx="213">
                  <c:v>17157</c:v>
                </c:pt>
                <c:pt idx="214">
                  <c:v>40683</c:v>
                </c:pt>
                <c:pt idx="215">
                  <c:v>43458</c:v>
                </c:pt>
                <c:pt idx="216">
                  <c:v>10320</c:v>
                </c:pt>
                <c:pt idx="217">
                  <c:v>141969</c:v>
                </c:pt>
                <c:pt idx="218">
                  <c:v>18037</c:v>
                </c:pt>
                <c:pt idx="219">
                  <c:v>15336</c:v>
                </c:pt>
                <c:pt idx="220">
                  <c:v>11729</c:v>
                </c:pt>
                <c:pt idx="221">
                  <c:v>7823</c:v>
                </c:pt>
                <c:pt idx="222">
                  <c:v>6415</c:v>
                </c:pt>
                <c:pt idx="223">
                  <c:v>2789</c:v>
                </c:pt>
                <c:pt idx="224">
                  <c:v>4724</c:v>
                </c:pt>
                <c:pt idx="225">
                  <c:v>34319</c:v>
                </c:pt>
                <c:pt idx="226">
                  <c:v>52161</c:v>
                </c:pt>
                <c:pt idx="227">
                  <c:v>17889</c:v>
                </c:pt>
                <c:pt idx="228">
                  <c:v>7325</c:v>
                </c:pt>
                <c:pt idx="229">
                  <c:v>54333</c:v>
                </c:pt>
                <c:pt idx="230">
                  <c:v>15805</c:v>
                </c:pt>
                <c:pt idx="231">
                  <c:v>9881</c:v>
                </c:pt>
                <c:pt idx="232">
                  <c:v>19437</c:v>
                </c:pt>
                <c:pt idx="233">
                  <c:v>108937</c:v>
                </c:pt>
                <c:pt idx="234">
                  <c:v>834189</c:v>
                </c:pt>
                <c:pt idx="235">
                  <c:v>5520</c:v>
                </c:pt>
                <c:pt idx="236">
                  <c:v>58212</c:v>
                </c:pt>
                <c:pt idx="237">
                  <c:v>15783</c:v>
                </c:pt>
                <c:pt idx="238">
                  <c:v>45752</c:v>
                </c:pt>
                <c:pt idx="239">
                  <c:v>2105</c:v>
                </c:pt>
                <c:pt idx="240">
                  <c:v>217213</c:v>
                </c:pt>
                <c:pt idx="241">
                  <c:v>16389</c:v>
                </c:pt>
                <c:pt idx="242">
                  <c:v>27837</c:v>
                </c:pt>
                <c:pt idx="243">
                  <c:v>65834</c:v>
                </c:pt>
                <c:pt idx="244">
                  <c:v>6619</c:v>
                </c:pt>
                <c:pt idx="245">
                  <c:v>134089</c:v>
                </c:pt>
                <c:pt idx="246">
                  <c:v>173223</c:v>
                </c:pt>
                <c:pt idx="247">
                  <c:v>17695</c:v>
                </c:pt>
                <c:pt idx="248">
                  <c:v>21816</c:v>
                </c:pt>
                <c:pt idx="249">
                  <c:v>53311</c:v>
                </c:pt>
                <c:pt idx="250">
                  <c:v>53112</c:v>
                </c:pt>
                <c:pt idx="251">
                  <c:v>16364</c:v>
                </c:pt>
                <c:pt idx="252">
                  <c:v>12584</c:v>
                </c:pt>
                <c:pt idx="253">
                  <c:v>9448</c:v>
                </c:pt>
                <c:pt idx="254">
                  <c:v>11561</c:v>
                </c:pt>
                <c:pt idx="255">
                  <c:v>41399</c:v>
                </c:pt>
                <c:pt idx="256">
                  <c:v>3956</c:v>
                </c:pt>
                <c:pt idx="257">
                  <c:v>22514</c:v>
                </c:pt>
                <c:pt idx="258">
                  <c:v>64232</c:v>
                </c:pt>
                <c:pt idx="259">
                  <c:v>438045</c:v>
                </c:pt>
                <c:pt idx="260">
                  <c:v>63143</c:v>
                </c:pt>
                <c:pt idx="261">
                  <c:v>286081</c:v>
                </c:pt>
                <c:pt idx="262">
                  <c:v>297148</c:v>
                </c:pt>
                <c:pt idx="263">
                  <c:v>27905</c:v>
                </c:pt>
                <c:pt idx="264">
                  <c:v>21114</c:v>
                </c:pt>
                <c:pt idx="265">
                  <c:v>5808</c:v>
                </c:pt>
                <c:pt idx="266">
                  <c:v>16286</c:v>
                </c:pt>
                <c:pt idx="267">
                  <c:v>7501</c:v>
                </c:pt>
                <c:pt idx="268">
                  <c:v>93898</c:v>
                </c:pt>
                <c:pt idx="269">
                  <c:v>17558</c:v>
                </c:pt>
                <c:pt idx="270">
                  <c:v>28025</c:v>
                </c:pt>
                <c:pt idx="271">
                  <c:v>19623</c:v>
                </c:pt>
                <c:pt idx="272">
                  <c:v>75332</c:v>
                </c:pt>
                <c:pt idx="273">
                  <c:v>4556</c:v>
                </c:pt>
                <c:pt idx="274">
                  <c:v>19117</c:v>
                </c:pt>
                <c:pt idx="275">
                  <c:v>83409</c:v>
                </c:pt>
                <c:pt idx="276">
                  <c:v>6491</c:v>
                </c:pt>
                <c:pt idx="277">
                  <c:v>3084</c:v>
                </c:pt>
                <c:pt idx="278">
                  <c:v>757716</c:v>
                </c:pt>
                <c:pt idx="279">
                  <c:v>1080</c:v>
                </c:pt>
                <c:pt idx="280">
                  <c:v>21897</c:v>
                </c:pt>
                <c:pt idx="281">
                  <c:v>49628</c:v>
                </c:pt>
                <c:pt idx="282">
                  <c:v>20532</c:v>
                </c:pt>
                <c:pt idx="283">
                  <c:v>153548</c:v>
                </c:pt>
                <c:pt idx="284">
                  <c:v>25336</c:v>
                </c:pt>
                <c:pt idx="285">
                  <c:v>21246</c:v>
                </c:pt>
                <c:pt idx="286">
                  <c:v>18472</c:v>
                </c:pt>
                <c:pt idx="287">
                  <c:v>47764</c:v>
                </c:pt>
                <c:pt idx="288">
                  <c:v>566585</c:v>
                </c:pt>
                <c:pt idx="289">
                  <c:v>18198</c:v>
                </c:pt>
                <c:pt idx="290">
                  <c:v>260149</c:v>
                </c:pt>
                <c:pt idx="291">
                  <c:v>8933</c:v>
                </c:pt>
                <c:pt idx="292">
                  <c:v>146805</c:v>
                </c:pt>
                <c:pt idx="293">
                  <c:v>300432</c:v>
                </c:pt>
                <c:pt idx="294">
                  <c:v>20148</c:v>
                </c:pt>
                <c:pt idx="295">
                  <c:v>28361</c:v>
                </c:pt>
                <c:pt idx="296">
                  <c:v>3378</c:v>
                </c:pt>
                <c:pt idx="297">
                  <c:v>398429</c:v>
                </c:pt>
                <c:pt idx="298">
                  <c:v>22117</c:v>
                </c:pt>
                <c:pt idx="299">
                  <c:v>32202</c:v>
                </c:pt>
                <c:pt idx="300">
                  <c:v>11865</c:v>
                </c:pt>
                <c:pt idx="301">
                  <c:v>232390</c:v>
                </c:pt>
                <c:pt idx="302">
                  <c:v>24355</c:v>
                </c:pt>
                <c:pt idx="303">
                  <c:v>4283</c:v>
                </c:pt>
                <c:pt idx="304">
                  <c:v>14628</c:v>
                </c:pt>
                <c:pt idx="305">
                  <c:v>7255</c:v>
                </c:pt>
                <c:pt idx="306">
                  <c:v>181709</c:v>
                </c:pt>
                <c:pt idx="307">
                  <c:v>9747</c:v>
                </c:pt>
                <c:pt idx="308">
                  <c:v>8831</c:v>
                </c:pt>
                <c:pt idx="309">
                  <c:v>13313</c:v>
                </c:pt>
                <c:pt idx="310">
                  <c:v>114299</c:v>
                </c:pt>
                <c:pt idx="311">
                  <c:v>78709</c:v>
                </c:pt>
                <c:pt idx="312">
                  <c:v>72328</c:v>
                </c:pt>
                <c:pt idx="313">
                  <c:v>652806</c:v>
                </c:pt>
                <c:pt idx="314">
                  <c:v>323589</c:v>
                </c:pt>
                <c:pt idx="315">
                  <c:v>65272</c:v>
                </c:pt>
                <c:pt idx="316">
                  <c:v>211206</c:v>
                </c:pt>
                <c:pt idx="317">
                  <c:v>17680</c:v>
                </c:pt>
                <c:pt idx="318">
                  <c:v>63398</c:v>
                </c:pt>
                <c:pt idx="319">
                  <c:v>1638</c:v>
                </c:pt>
                <c:pt idx="320">
                  <c:v>21130</c:v>
                </c:pt>
                <c:pt idx="321">
                  <c:v>234295</c:v>
                </c:pt>
                <c:pt idx="322">
                  <c:v>30763</c:v>
                </c:pt>
                <c:pt idx="323">
                  <c:v>28885</c:v>
                </c:pt>
                <c:pt idx="324">
                  <c:v>4688</c:v>
                </c:pt>
                <c:pt idx="325">
                  <c:v>9533</c:v>
                </c:pt>
                <c:pt idx="326">
                  <c:v>44513</c:v>
                </c:pt>
                <c:pt idx="327">
                  <c:v>129177</c:v>
                </c:pt>
                <c:pt idx="328">
                  <c:v>33807</c:v>
                </c:pt>
                <c:pt idx="329">
                  <c:v>14373</c:v>
                </c:pt>
                <c:pt idx="330">
                  <c:v>21441</c:v>
                </c:pt>
                <c:pt idx="331">
                  <c:v>61838</c:v>
                </c:pt>
                <c:pt idx="332">
                  <c:v>53605</c:v>
                </c:pt>
                <c:pt idx="333">
                  <c:v>76696</c:v>
                </c:pt>
                <c:pt idx="334">
                  <c:v>48205</c:v>
                </c:pt>
                <c:pt idx="335">
                  <c:v>113987</c:v>
                </c:pt>
                <c:pt idx="336">
                  <c:v>17977</c:v>
                </c:pt>
                <c:pt idx="337">
                  <c:v>31922</c:v>
                </c:pt>
                <c:pt idx="338">
                  <c:v>171118</c:v>
                </c:pt>
                <c:pt idx="339">
                  <c:v>12571</c:v>
                </c:pt>
                <c:pt idx="340">
                  <c:v>35854</c:v>
                </c:pt>
                <c:pt idx="341">
                  <c:v>20984</c:v>
                </c:pt>
                <c:pt idx="342">
                  <c:v>64191</c:v>
                </c:pt>
                <c:pt idx="343">
                  <c:v>19631</c:v>
                </c:pt>
                <c:pt idx="344">
                  <c:v>9710</c:v>
                </c:pt>
                <c:pt idx="345">
                  <c:v>50693</c:v>
                </c:pt>
                <c:pt idx="346">
                  <c:v>98027</c:v>
                </c:pt>
                <c:pt idx="347">
                  <c:v>65213</c:v>
                </c:pt>
                <c:pt idx="348">
                  <c:v>93461</c:v>
                </c:pt>
                <c:pt idx="349">
                  <c:v>130647</c:v>
                </c:pt>
                <c:pt idx="350">
                  <c:v>7037</c:v>
                </c:pt>
                <c:pt idx="351">
                  <c:v>127405</c:v>
                </c:pt>
                <c:pt idx="352">
                  <c:v>375001</c:v>
                </c:pt>
                <c:pt idx="353">
                  <c:v>104751</c:v>
                </c:pt>
                <c:pt idx="354">
                  <c:v>41525</c:v>
                </c:pt>
                <c:pt idx="355">
                  <c:v>10230</c:v>
                </c:pt>
                <c:pt idx="356">
                  <c:v>8794</c:v>
                </c:pt>
                <c:pt idx="357">
                  <c:v>11821</c:v>
                </c:pt>
                <c:pt idx="358">
                  <c:v>50939</c:v>
                </c:pt>
                <c:pt idx="359">
                  <c:v>3725</c:v>
                </c:pt>
                <c:pt idx="360">
                  <c:v>8342</c:v>
                </c:pt>
                <c:pt idx="361">
                  <c:v>15958</c:v>
                </c:pt>
                <c:pt idx="362">
                  <c:v>15461</c:v>
                </c:pt>
                <c:pt idx="363">
                  <c:v>7111</c:v>
                </c:pt>
                <c:pt idx="364">
                  <c:v>33416</c:v>
                </c:pt>
                <c:pt idx="365">
                  <c:v>8738</c:v>
                </c:pt>
                <c:pt idx="366">
                  <c:v>6535</c:v>
                </c:pt>
                <c:pt idx="367">
                  <c:v>3443</c:v>
                </c:pt>
                <c:pt idx="368">
                  <c:v>8196</c:v>
                </c:pt>
                <c:pt idx="369">
                  <c:v>4067</c:v>
                </c:pt>
                <c:pt idx="370">
                  <c:v>37342</c:v>
                </c:pt>
                <c:pt idx="371">
                  <c:v>34885</c:v>
                </c:pt>
                <c:pt idx="372">
                  <c:v>10635</c:v>
                </c:pt>
                <c:pt idx="373">
                  <c:v>13629</c:v>
                </c:pt>
                <c:pt idx="374">
                  <c:v>9112</c:v>
                </c:pt>
                <c:pt idx="375">
                  <c:v>17094</c:v>
                </c:pt>
                <c:pt idx="376">
                  <c:v>1029050</c:v>
                </c:pt>
                <c:pt idx="377">
                  <c:v>62440</c:v>
                </c:pt>
                <c:pt idx="378">
                  <c:v>1417</c:v>
                </c:pt>
                <c:pt idx="379">
                  <c:v>95949</c:v>
                </c:pt>
                <c:pt idx="380">
                  <c:v>18706</c:v>
                </c:pt>
                <c:pt idx="381">
                  <c:v>9788</c:v>
                </c:pt>
                <c:pt idx="382">
                  <c:v>6807</c:v>
                </c:pt>
                <c:pt idx="383">
                  <c:v>47539</c:v>
                </c:pt>
                <c:pt idx="384">
                  <c:v>13294</c:v>
                </c:pt>
                <c:pt idx="385">
                  <c:v>29027</c:v>
                </c:pt>
                <c:pt idx="386">
                  <c:v>246559</c:v>
                </c:pt>
                <c:pt idx="387">
                  <c:v>17104</c:v>
                </c:pt>
                <c:pt idx="388">
                  <c:v>41755</c:v>
                </c:pt>
                <c:pt idx="389">
                  <c:v>305092</c:v>
                </c:pt>
                <c:pt idx="390">
                  <c:v>25358</c:v>
                </c:pt>
                <c:pt idx="391">
                  <c:v>15960</c:v>
                </c:pt>
                <c:pt idx="392">
                  <c:v>41336</c:v>
                </c:pt>
                <c:pt idx="393">
                  <c:v>11026</c:v>
                </c:pt>
                <c:pt idx="394">
                  <c:v>183240</c:v>
                </c:pt>
                <c:pt idx="395">
                  <c:v>107804</c:v>
                </c:pt>
                <c:pt idx="396">
                  <c:v>308584</c:v>
                </c:pt>
                <c:pt idx="397">
                  <c:v>79657</c:v>
                </c:pt>
                <c:pt idx="398">
                  <c:v>380654</c:v>
                </c:pt>
                <c:pt idx="399">
                  <c:v>102865</c:v>
                </c:pt>
                <c:pt idx="400">
                  <c:v>48043</c:v>
                </c:pt>
                <c:pt idx="401">
                  <c:v>14741</c:v>
                </c:pt>
                <c:pt idx="402">
                  <c:v>410184</c:v>
                </c:pt>
                <c:pt idx="403">
                  <c:v>23197</c:v>
                </c:pt>
                <c:pt idx="404">
                  <c:v>18286</c:v>
                </c:pt>
                <c:pt idx="405">
                  <c:v>7681</c:v>
                </c:pt>
                <c:pt idx="406">
                  <c:v>10578</c:v>
                </c:pt>
                <c:pt idx="407">
                  <c:v>25836</c:v>
                </c:pt>
                <c:pt idx="408">
                  <c:v>22192</c:v>
                </c:pt>
                <c:pt idx="409">
                  <c:v>34467</c:v>
                </c:pt>
                <c:pt idx="410">
                  <c:v>98621</c:v>
                </c:pt>
                <c:pt idx="411">
                  <c:v>98392</c:v>
                </c:pt>
                <c:pt idx="412">
                  <c:v>194892</c:v>
                </c:pt>
                <c:pt idx="413">
                  <c:v>27439</c:v>
                </c:pt>
                <c:pt idx="414">
                  <c:v>79246</c:v>
                </c:pt>
                <c:pt idx="415">
                  <c:v>21951</c:v>
                </c:pt>
                <c:pt idx="416">
                  <c:v>10044</c:v>
                </c:pt>
                <c:pt idx="417">
                  <c:v>5741</c:v>
                </c:pt>
                <c:pt idx="418">
                  <c:v>72952</c:v>
                </c:pt>
                <c:pt idx="419">
                  <c:v>125611</c:v>
                </c:pt>
                <c:pt idx="420">
                  <c:v>6909</c:v>
                </c:pt>
                <c:pt idx="421">
                  <c:v>207445</c:v>
                </c:pt>
                <c:pt idx="422">
                  <c:v>48770</c:v>
                </c:pt>
                <c:pt idx="423">
                  <c:v>39956</c:v>
                </c:pt>
                <c:pt idx="424">
                  <c:v>241538</c:v>
                </c:pt>
                <c:pt idx="425">
                  <c:v>6596</c:v>
                </c:pt>
                <c:pt idx="426">
                  <c:v>2159</c:v>
                </c:pt>
                <c:pt idx="427">
                  <c:v>9711</c:v>
                </c:pt>
                <c:pt idx="428">
                  <c:v>37305</c:v>
                </c:pt>
                <c:pt idx="429">
                  <c:v>24475</c:v>
                </c:pt>
                <c:pt idx="430">
                  <c:v>5658</c:v>
                </c:pt>
                <c:pt idx="431">
                  <c:v>77988</c:v>
                </c:pt>
                <c:pt idx="432">
                  <c:v>285527</c:v>
                </c:pt>
                <c:pt idx="433">
                  <c:v>69459</c:v>
                </c:pt>
                <c:pt idx="434">
                  <c:v>262434</c:v>
                </c:pt>
                <c:pt idx="435">
                  <c:v>50777</c:v>
                </c:pt>
                <c:pt idx="436">
                  <c:v>2408</c:v>
                </c:pt>
                <c:pt idx="437">
                  <c:v>7941</c:v>
                </c:pt>
                <c:pt idx="438">
                  <c:v>18672</c:v>
                </c:pt>
                <c:pt idx="439">
                  <c:v>426543</c:v>
                </c:pt>
                <c:pt idx="440">
                  <c:v>44849</c:v>
                </c:pt>
                <c:pt idx="441">
                  <c:v>90426</c:v>
                </c:pt>
                <c:pt idx="442">
                  <c:v>41729</c:v>
                </c:pt>
                <c:pt idx="443">
                  <c:v>326766</c:v>
                </c:pt>
                <c:pt idx="444">
                  <c:v>27278</c:v>
                </c:pt>
                <c:pt idx="445">
                  <c:v>39004</c:v>
                </c:pt>
                <c:pt idx="446">
                  <c:v>93374</c:v>
                </c:pt>
                <c:pt idx="447">
                  <c:v>98631</c:v>
                </c:pt>
                <c:pt idx="448">
                  <c:v>42216</c:v>
                </c:pt>
                <c:pt idx="449">
                  <c:v>6756</c:v>
                </c:pt>
                <c:pt idx="450">
                  <c:v>7842</c:v>
                </c:pt>
                <c:pt idx="451">
                  <c:v>23459</c:v>
                </c:pt>
                <c:pt idx="452">
                  <c:v>4943</c:v>
                </c:pt>
                <c:pt idx="453">
                  <c:v>8188</c:v>
                </c:pt>
                <c:pt idx="454">
                  <c:v>15610</c:v>
                </c:pt>
                <c:pt idx="455">
                  <c:v>25969</c:v>
                </c:pt>
                <c:pt idx="456">
                  <c:v>11687</c:v>
                </c:pt>
                <c:pt idx="457">
                  <c:v>18194</c:v>
                </c:pt>
                <c:pt idx="458">
                  <c:v>13344</c:v>
                </c:pt>
                <c:pt idx="459">
                  <c:v>3177</c:v>
                </c:pt>
                <c:pt idx="460">
                  <c:v>14480</c:v>
                </c:pt>
                <c:pt idx="461">
                  <c:v>7521</c:v>
                </c:pt>
                <c:pt idx="462">
                  <c:v>7505</c:v>
                </c:pt>
                <c:pt idx="463">
                  <c:v>9776</c:v>
                </c:pt>
                <c:pt idx="464">
                  <c:v>4812</c:v>
                </c:pt>
                <c:pt idx="465">
                  <c:v>59220</c:v>
                </c:pt>
                <c:pt idx="466">
                  <c:v>21108</c:v>
                </c:pt>
                <c:pt idx="467">
                  <c:v>8831</c:v>
                </c:pt>
                <c:pt idx="468">
                  <c:v>9188</c:v>
                </c:pt>
                <c:pt idx="469">
                  <c:v>112101</c:v>
                </c:pt>
                <c:pt idx="470">
                  <c:v>14027</c:v>
                </c:pt>
                <c:pt idx="471">
                  <c:v>65151</c:v>
                </c:pt>
                <c:pt idx="472">
                  <c:v>24003</c:v>
                </c:pt>
                <c:pt idx="473">
                  <c:v>3031</c:v>
                </c:pt>
                <c:pt idx="474">
                  <c:v>7740</c:v>
                </c:pt>
                <c:pt idx="475">
                  <c:v>82329</c:v>
                </c:pt>
                <c:pt idx="476">
                  <c:v>6907</c:v>
                </c:pt>
                <c:pt idx="477">
                  <c:v>6336</c:v>
                </c:pt>
                <c:pt idx="478">
                  <c:v>7591</c:v>
                </c:pt>
                <c:pt idx="479">
                  <c:v>89821</c:v>
                </c:pt>
                <c:pt idx="480">
                  <c:v>56988</c:v>
                </c:pt>
                <c:pt idx="481">
                  <c:v>79986</c:v>
                </c:pt>
                <c:pt idx="482">
                  <c:v>23272</c:v>
                </c:pt>
                <c:pt idx="483">
                  <c:v>1195</c:v>
                </c:pt>
                <c:pt idx="484">
                  <c:v>12683</c:v>
                </c:pt>
                <c:pt idx="485">
                  <c:v>7125</c:v>
                </c:pt>
                <c:pt idx="486">
                  <c:v>23009</c:v>
                </c:pt>
                <c:pt idx="487">
                  <c:v>4548</c:v>
                </c:pt>
                <c:pt idx="488">
                  <c:v>10417</c:v>
                </c:pt>
                <c:pt idx="489">
                  <c:v>4954</c:v>
                </c:pt>
                <c:pt idx="490">
                  <c:v>16390</c:v>
                </c:pt>
                <c:pt idx="491">
                  <c:v>29199</c:v>
                </c:pt>
                <c:pt idx="492">
                  <c:v>18057</c:v>
                </c:pt>
                <c:pt idx="493">
                  <c:v>6678</c:v>
                </c:pt>
                <c:pt idx="494">
                  <c:v>6829</c:v>
                </c:pt>
                <c:pt idx="495">
                  <c:v>9495</c:v>
                </c:pt>
                <c:pt idx="496">
                  <c:v>28686</c:v>
                </c:pt>
                <c:pt idx="497">
                  <c:v>19185</c:v>
                </c:pt>
                <c:pt idx="498">
                  <c:v>15943</c:v>
                </c:pt>
                <c:pt idx="499">
                  <c:v>121149</c:v>
                </c:pt>
                <c:pt idx="500">
                  <c:v>121421</c:v>
                </c:pt>
                <c:pt idx="501">
                  <c:v>45734</c:v>
                </c:pt>
                <c:pt idx="502">
                  <c:v>56547</c:v>
                </c:pt>
                <c:pt idx="503">
                  <c:v>33244</c:v>
                </c:pt>
                <c:pt idx="504">
                  <c:v>9568</c:v>
                </c:pt>
                <c:pt idx="505">
                  <c:v>33104</c:v>
                </c:pt>
                <c:pt idx="506">
                  <c:v>1775</c:v>
                </c:pt>
                <c:pt idx="507">
                  <c:v>4948</c:v>
                </c:pt>
                <c:pt idx="508">
                  <c:v>271628</c:v>
                </c:pt>
                <c:pt idx="509">
                  <c:v>16894</c:v>
                </c:pt>
                <c:pt idx="510">
                  <c:v>26153</c:v>
                </c:pt>
                <c:pt idx="511">
                  <c:v>132826</c:v>
                </c:pt>
                <c:pt idx="512">
                  <c:v>39697</c:v>
                </c:pt>
                <c:pt idx="513">
                  <c:v>92878</c:v>
                </c:pt>
                <c:pt idx="514">
                  <c:v>5651</c:v>
                </c:pt>
                <c:pt idx="515">
                  <c:v>287102</c:v>
                </c:pt>
                <c:pt idx="516">
                  <c:v>35495</c:v>
                </c:pt>
                <c:pt idx="517">
                  <c:v>60916</c:v>
                </c:pt>
                <c:pt idx="518">
                  <c:v>1153590</c:v>
                </c:pt>
                <c:pt idx="519">
                  <c:v>8293</c:v>
                </c:pt>
                <c:pt idx="520">
                  <c:v>213097</c:v>
                </c:pt>
                <c:pt idx="521">
                  <c:v>20330</c:v>
                </c:pt>
                <c:pt idx="522">
                  <c:v>189954</c:v>
                </c:pt>
                <c:pt idx="523">
                  <c:v>17998</c:v>
                </c:pt>
                <c:pt idx="524">
                  <c:v>39824</c:v>
                </c:pt>
                <c:pt idx="525">
                  <c:v>13107</c:v>
                </c:pt>
                <c:pt idx="526">
                  <c:v>8623</c:v>
                </c:pt>
                <c:pt idx="527">
                  <c:v>15309</c:v>
                </c:pt>
                <c:pt idx="528">
                  <c:v>7811</c:v>
                </c:pt>
                <c:pt idx="529">
                  <c:v>89690</c:v>
                </c:pt>
                <c:pt idx="530">
                  <c:v>8552</c:v>
                </c:pt>
                <c:pt idx="531">
                  <c:v>12511</c:v>
                </c:pt>
                <c:pt idx="532">
                  <c:v>13301</c:v>
                </c:pt>
                <c:pt idx="533">
                  <c:v>639063</c:v>
                </c:pt>
                <c:pt idx="534">
                  <c:v>40156</c:v>
                </c:pt>
                <c:pt idx="535">
                  <c:v>6430</c:v>
                </c:pt>
                <c:pt idx="536">
                  <c:v>7368</c:v>
                </c:pt>
                <c:pt idx="537">
                  <c:v>6487</c:v>
                </c:pt>
                <c:pt idx="538">
                  <c:v>65896</c:v>
                </c:pt>
                <c:pt idx="539">
                  <c:v>16131</c:v>
                </c:pt>
                <c:pt idx="540">
                  <c:v>278053</c:v>
                </c:pt>
                <c:pt idx="541">
                  <c:v>7754</c:v>
                </c:pt>
                <c:pt idx="542">
                  <c:v>10643</c:v>
                </c:pt>
                <c:pt idx="543">
                  <c:v>87846</c:v>
                </c:pt>
                <c:pt idx="544">
                  <c:v>98093</c:v>
                </c:pt>
                <c:pt idx="545">
                  <c:v>8723</c:v>
                </c:pt>
                <c:pt idx="546">
                  <c:v>25141</c:v>
                </c:pt>
                <c:pt idx="547">
                  <c:v>39646</c:v>
                </c:pt>
                <c:pt idx="548">
                  <c:v>98295</c:v>
                </c:pt>
                <c:pt idx="549">
                  <c:v>160531</c:v>
                </c:pt>
                <c:pt idx="550">
                  <c:v>7366</c:v>
                </c:pt>
                <c:pt idx="551">
                  <c:v>11417</c:v>
                </c:pt>
                <c:pt idx="552">
                  <c:v>13637</c:v>
                </c:pt>
                <c:pt idx="553">
                  <c:v>55191</c:v>
                </c:pt>
                <c:pt idx="554">
                  <c:v>6030</c:v>
                </c:pt>
                <c:pt idx="555">
                  <c:v>40150</c:v>
                </c:pt>
                <c:pt idx="556">
                  <c:v>7907</c:v>
                </c:pt>
                <c:pt idx="557">
                  <c:v>188419</c:v>
                </c:pt>
                <c:pt idx="558">
                  <c:v>10676</c:v>
                </c:pt>
                <c:pt idx="559">
                  <c:v>40328</c:v>
                </c:pt>
                <c:pt idx="560">
                  <c:v>12408</c:v>
                </c:pt>
                <c:pt idx="561">
                  <c:v>8747</c:v>
                </c:pt>
                <c:pt idx="562">
                  <c:v>2723</c:v>
                </c:pt>
                <c:pt idx="563">
                  <c:v>42722</c:v>
                </c:pt>
                <c:pt idx="564">
                  <c:v>14820</c:v>
                </c:pt>
                <c:pt idx="565">
                  <c:v>6300</c:v>
                </c:pt>
                <c:pt idx="566">
                  <c:v>2348</c:v>
                </c:pt>
                <c:pt idx="567">
                  <c:v>8588</c:v>
                </c:pt>
                <c:pt idx="568">
                  <c:v>5546</c:v>
                </c:pt>
                <c:pt idx="569">
                  <c:v>2063</c:v>
                </c:pt>
                <c:pt idx="570">
                  <c:v>45040</c:v>
                </c:pt>
                <c:pt idx="571">
                  <c:v>753</c:v>
                </c:pt>
                <c:pt idx="572">
                  <c:v>1023</c:v>
                </c:pt>
                <c:pt idx="573">
                  <c:v>9524</c:v>
                </c:pt>
                <c:pt idx="574">
                  <c:v>9953</c:v>
                </c:pt>
                <c:pt idx="575">
                  <c:v>6851</c:v>
                </c:pt>
                <c:pt idx="576">
                  <c:v>532085</c:v>
                </c:pt>
                <c:pt idx="577">
                  <c:v>41456</c:v>
                </c:pt>
                <c:pt idx="578">
                  <c:v>92239</c:v>
                </c:pt>
                <c:pt idx="579">
                  <c:v>61525</c:v>
                </c:pt>
                <c:pt idx="580">
                  <c:v>11285</c:v>
                </c:pt>
                <c:pt idx="581">
                  <c:v>107684</c:v>
                </c:pt>
                <c:pt idx="582">
                  <c:v>11438</c:v>
                </c:pt>
                <c:pt idx="583">
                  <c:v>15731</c:v>
                </c:pt>
                <c:pt idx="584">
                  <c:v>4521</c:v>
                </c:pt>
                <c:pt idx="585">
                  <c:v>72168</c:v>
                </c:pt>
                <c:pt idx="586">
                  <c:v>6453</c:v>
                </c:pt>
                <c:pt idx="587">
                  <c:v>8399</c:v>
                </c:pt>
                <c:pt idx="588">
                  <c:v>7673</c:v>
                </c:pt>
                <c:pt idx="589">
                  <c:v>40591</c:v>
                </c:pt>
                <c:pt idx="590">
                  <c:v>5275</c:v>
                </c:pt>
                <c:pt idx="591">
                  <c:v>8372</c:v>
                </c:pt>
                <c:pt idx="592">
                  <c:v>1177</c:v>
                </c:pt>
                <c:pt idx="593">
                  <c:v>3776</c:v>
                </c:pt>
                <c:pt idx="594">
                  <c:v>3925</c:v>
                </c:pt>
                <c:pt idx="595">
                  <c:v>6099</c:v>
                </c:pt>
                <c:pt idx="596">
                  <c:v>19664</c:v>
                </c:pt>
                <c:pt idx="597">
                  <c:v>31288</c:v>
                </c:pt>
                <c:pt idx="598">
                  <c:v>13428</c:v>
                </c:pt>
                <c:pt idx="599">
                  <c:v>170014</c:v>
                </c:pt>
                <c:pt idx="600">
                  <c:v>5141</c:v>
                </c:pt>
                <c:pt idx="601">
                  <c:v>6101</c:v>
                </c:pt>
                <c:pt idx="602">
                  <c:v>8336</c:v>
                </c:pt>
                <c:pt idx="603">
                  <c:v>15548</c:v>
                </c:pt>
                <c:pt idx="604">
                  <c:v>16231</c:v>
                </c:pt>
                <c:pt idx="605">
                  <c:v>8166</c:v>
                </c:pt>
                <c:pt idx="606">
                  <c:v>14817</c:v>
                </c:pt>
                <c:pt idx="607">
                  <c:v>8449</c:v>
                </c:pt>
                <c:pt idx="608">
                  <c:v>7772</c:v>
                </c:pt>
                <c:pt idx="609">
                  <c:v>8048</c:v>
                </c:pt>
                <c:pt idx="610">
                  <c:v>7109</c:v>
                </c:pt>
                <c:pt idx="611">
                  <c:v>31516</c:v>
                </c:pt>
                <c:pt idx="612">
                  <c:v>8967</c:v>
                </c:pt>
                <c:pt idx="613">
                  <c:v>8999</c:v>
                </c:pt>
                <c:pt idx="614">
                  <c:v>22268</c:v>
                </c:pt>
                <c:pt idx="615">
                  <c:v>46412</c:v>
                </c:pt>
                <c:pt idx="616">
                  <c:v>2722</c:v>
                </c:pt>
                <c:pt idx="617">
                  <c:v>6096</c:v>
                </c:pt>
                <c:pt idx="618">
                  <c:v>8950</c:v>
                </c:pt>
                <c:pt idx="619">
                  <c:v>3259</c:v>
                </c:pt>
                <c:pt idx="620">
                  <c:v>2436</c:v>
                </c:pt>
                <c:pt idx="621">
                  <c:v>4948</c:v>
                </c:pt>
                <c:pt idx="622">
                  <c:v>43047</c:v>
                </c:pt>
                <c:pt idx="623">
                  <c:v>4568</c:v>
                </c:pt>
                <c:pt idx="624">
                  <c:v>7720</c:v>
                </c:pt>
                <c:pt idx="625">
                  <c:v>13165</c:v>
                </c:pt>
                <c:pt idx="626">
                  <c:v>158547</c:v>
                </c:pt>
                <c:pt idx="627">
                  <c:v>617437</c:v>
                </c:pt>
                <c:pt idx="628">
                  <c:v>420808</c:v>
                </c:pt>
                <c:pt idx="629">
                  <c:v>14746</c:v>
                </c:pt>
                <c:pt idx="630">
                  <c:v>5255</c:v>
                </c:pt>
                <c:pt idx="631">
                  <c:v>47428</c:v>
                </c:pt>
                <c:pt idx="632">
                  <c:v>47240</c:v>
                </c:pt>
                <c:pt idx="633">
                  <c:v>31720</c:v>
                </c:pt>
                <c:pt idx="634">
                  <c:v>19733</c:v>
                </c:pt>
                <c:pt idx="635">
                  <c:v>37998</c:v>
                </c:pt>
                <c:pt idx="636">
                  <c:v>7930</c:v>
                </c:pt>
                <c:pt idx="637">
                  <c:v>58657</c:v>
                </c:pt>
                <c:pt idx="638">
                  <c:v>39408</c:v>
                </c:pt>
                <c:pt idx="639">
                  <c:v>29640</c:v>
                </c:pt>
                <c:pt idx="640">
                  <c:v>35546</c:v>
                </c:pt>
                <c:pt idx="641">
                  <c:v>267732</c:v>
                </c:pt>
                <c:pt idx="642">
                  <c:v>163884</c:v>
                </c:pt>
                <c:pt idx="643">
                  <c:v>10936</c:v>
                </c:pt>
                <c:pt idx="644">
                  <c:v>4944</c:v>
                </c:pt>
                <c:pt idx="645">
                  <c:v>18986</c:v>
                </c:pt>
                <c:pt idx="646">
                  <c:v>4612</c:v>
                </c:pt>
                <c:pt idx="647">
                  <c:v>2447</c:v>
                </c:pt>
                <c:pt idx="648">
                  <c:v>17778</c:v>
                </c:pt>
                <c:pt idx="649">
                  <c:v>21432</c:v>
                </c:pt>
                <c:pt idx="650">
                  <c:v>33308</c:v>
                </c:pt>
                <c:pt idx="651">
                  <c:v>22366</c:v>
                </c:pt>
                <c:pt idx="652">
                  <c:v>16672</c:v>
                </c:pt>
                <c:pt idx="653">
                  <c:v>11006</c:v>
                </c:pt>
                <c:pt idx="654">
                  <c:v>59548</c:v>
                </c:pt>
                <c:pt idx="655">
                  <c:v>22420</c:v>
                </c:pt>
                <c:pt idx="656">
                  <c:v>110647</c:v>
                </c:pt>
                <c:pt idx="657">
                  <c:v>6063</c:v>
                </c:pt>
                <c:pt idx="658">
                  <c:v>24171</c:v>
                </c:pt>
                <c:pt idx="659">
                  <c:v>39928</c:v>
                </c:pt>
                <c:pt idx="660">
                  <c:v>29926</c:v>
                </c:pt>
                <c:pt idx="661">
                  <c:v>12874</c:v>
                </c:pt>
                <c:pt idx="662">
                  <c:v>16687</c:v>
                </c:pt>
                <c:pt idx="663">
                  <c:v>13677</c:v>
                </c:pt>
                <c:pt idx="664">
                  <c:v>95336</c:v>
                </c:pt>
                <c:pt idx="665">
                  <c:v>49081</c:v>
                </c:pt>
                <c:pt idx="666">
                  <c:v>251086</c:v>
                </c:pt>
                <c:pt idx="667">
                  <c:v>27425</c:v>
                </c:pt>
                <c:pt idx="668">
                  <c:v>30305</c:v>
                </c:pt>
                <c:pt idx="669">
                  <c:v>6297</c:v>
                </c:pt>
                <c:pt idx="670">
                  <c:v>12946</c:v>
                </c:pt>
                <c:pt idx="671">
                  <c:v>49678</c:v>
                </c:pt>
                <c:pt idx="672">
                  <c:v>17120</c:v>
                </c:pt>
                <c:pt idx="673">
                  <c:v>14381</c:v>
                </c:pt>
                <c:pt idx="674">
                  <c:v>9393</c:v>
                </c:pt>
                <c:pt idx="675">
                  <c:v>11224</c:v>
                </c:pt>
                <c:pt idx="676">
                  <c:v>12792</c:v>
                </c:pt>
                <c:pt idx="677">
                  <c:v>14709</c:v>
                </c:pt>
                <c:pt idx="678">
                  <c:v>16123</c:v>
                </c:pt>
                <c:pt idx="679">
                  <c:v>11104</c:v>
                </c:pt>
                <c:pt idx="680">
                  <c:v>13589</c:v>
                </c:pt>
                <c:pt idx="681">
                  <c:v>66546</c:v>
                </c:pt>
                <c:pt idx="682">
                  <c:v>23499</c:v>
                </c:pt>
                <c:pt idx="683">
                  <c:v>13889</c:v>
                </c:pt>
                <c:pt idx="684">
                  <c:v>36594</c:v>
                </c:pt>
                <c:pt idx="685">
                  <c:v>14446</c:v>
                </c:pt>
                <c:pt idx="686">
                  <c:v>56251</c:v>
                </c:pt>
                <c:pt idx="687">
                  <c:v>27253</c:v>
                </c:pt>
                <c:pt idx="688">
                  <c:v>55129</c:v>
                </c:pt>
                <c:pt idx="689">
                  <c:v>134467</c:v>
                </c:pt>
                <c:pt idx="690">
                  <c:v>6151</c:v>
                </c:pt>
                <c:pt idx="691">
                  <c:v>27300</c:v>
                </c:pt>
                <c:pt idx="692">
                  <c:v>35756</c:v>
                </c:pt>
                <c:pt idx="693">
                  <c:v>15570</c:v>
                </c:pt>
                <c:pt idx="694">
                  <c:v>169292</c:v>
                </c:pt>
                <c:pt idx="695">
                  <c:v>28837</c:v>
                </c:pt>
                <c:pt idx="696">
                  <c:v>26023</c:v>
                </c:pt>
                <c:pt idx="697">
                  <c:v>40015</c:v>
                </c:pt>
                <c:pt idx="698">
                  <c:v>38310</c:v>
                </c:pt>
                <c:pt idx="699">
                  <c:v>330693</c:v>
                </c:pt>
                <c:pt idx="700">
                  <c:v>15139</c:v>
                </c:pt>
                <c:pt idx="701">
                  <c:v>85403</c:v>
                </c:pt>
                <c:pt idx="702">
                  <c:v>37922</c:v>
                </c:pt>
                <c:pt idx="703">
                  <c:v>48271</c:v>
                </c:pt>
                <c:pt idx="704">
                  <c:v>9314</c:v>
                </c:pt>
                <c:pt idx="705">
                  <c:v>14779</c:v>
                </c:pt>
                <c:pt idx="706">
                  <c:v>231052</c:v>
                </c:pt>
                <c:pt idx="707">
                  <c:v>6866</c:v>
                </c:pt>
                <c:pt idx="708">
                  <c:v>40481</c:v>
                </c:pt>
                <c:pt idx="709">
                  <c:v>38180</c:v>
                </c:pt>
                <c:pt idx="710">
                  <c:v>21389</c:v>
                </c:pt>
                <c:pt idx="711">
                  <c:v>49608</c:v>
                </c:pt>
                <c:pt idx="712">
                  <c:v>23868</c:v>
                </c:pt>
                <c:pt idx="713">
                  <c:v>19405</c:v>
                </c:pt>
                <c:pt idx="714">
                  <c:v>17528</c:v>
                </c:pt>
                <c:pt idx="715">
                  <c:v>185461</c:v>
                </c:pt>
                <c:pt idx="716">
                  <c:v>24726</c:v>
                </c:pt>
                <c:pt idx="717">
                  <c:v>11514</c:v>
                </c:pt>
                <c:pt idx="718">
                  <c:v>5015</c:v>
                </c:pt>
                <c:pt idx="719">
                  <c:v>7381</c:v>
                </c:pt>
                <c:pt idx="720">
                  <c:v>6530</c:v>
                </c:pt>
                <c:pt idx="721">
                  <c:v>13830</c:v>
                </c:pt>
                <c:pt idx="722">
                  <c:v>3843</c:v>
                </c:pt>
                <c:pt idx="723">
                  <c:v>87604</c:v>
                </c:pt>
                <c:pt idx="724">
                  <c:v>14443</c:v>
                </c:pt>
                <c:pt idx="725">
                  <c:v>4938</c:v>
                </c:pt>
                <c:pt idx="726">
                  <c:v>11830</c:v>
                </c:pt>
                <c:pt idx="727">
                  <c:v>99333</c:v>
                </c:pt>
                <c:pt idx="728">
                  <c:v>23556</c:v>
                </c:pt>
                <c:pt idx="729">
                  <c:v>11061</c:v>
                </c:pt>
                <c:pt idx="730">
                  <c:v>6442</c:v>
                </c:pt>
                <c:pt idx="731">
                  <c:v>11818</c:v>
                </c:pt>
                <c:pt idx="732">
                  <c:v>7893</c:v>
                </c:pt>
                <c:pt idx="733">
                  <c:v>4523</c:v>
                </c:pt>
                <c:pt idx="734">
                  <c:v>6934</c:v>
                </c:pt>
                <c:pt idx="735">
                  <c:v>9065</c:v>
                </c:pt>
                <c:pt idx="736">
                  <c:v>13745</c:v>
                </c:pt>
                <c:pt idx="737">
                  <c:v>1653</c:v>
                </c:pt>
                <c:pt idx="738">
                  <c:v>204028</c:v>
                </c:pt>
                <c:pt idx="739">
                  <c:v>23316</c:v>
                </c:pt>
                <c:pt idx="740">
                  <c:v>99596</c:v>
                </c:pt>
                <c:pt idx="741">
                  <c:v>3095</c:v>
                </c:pt>
                <c:pt idx="742">
                  <c:v>194002</c:v>
                </c:pt>
                <c:pt idx="743">
                  <c:v>24671</c:v>
                </c:pt>
                <c:pt idx="744">
                  <c:v>15389</c:v>
                </c:pt>
                <c:pt idx="745">
                  <c:v>73168</c:v>
                </c:pt>
                <c:pt idx="746">
                  <c:v>15453</c:v>
                </c:pt>
                <c:pt idx="747">
                  <c:v>7818</c:v>
                </c:pt>
                <c:pt idx="748">
                  <c:v>7434</c:v>
                </c:pt>
                <c:pt idx="749">
                  <c:v>10782</c:v>
                </c:pt>
                <c:pt idx="750">
                  <c:v>33679</c:v>
                </c:pt>
                <c:pt idx="751">
                  <c:v>9393</c:v>
                </c:pt>
                <c:pt idx="752">
                  <c:v>22558</c:v>
                </c:pt>
                <c:pt idx="753">
                  <c:v>14771</c:v>
                </c:pt>
                <c:pt idx="754">
                  <c:v>10227</c:v>
                </c:pt>
                <c:pt idx="755">
                  <c:v>142010</c:v>
                </c:pt>
                <c:pt idx="756">
                  <c:v>20830</c:v>
                </c:pt>
                <c:pt idx="757">
                  <c:v>174857</c:v>
                </c:pt>
                <c:pt idx="758">
                  <c:v>290028</c:v>
                </c:pt>
                <c:pt idx="759">
                  <c:v>20586</c:v>
                </c:pt>
                <c:pt idx="760">
                  <c:v>30472</c:v>
                </c:pt>
                <c:pt idx="761">
                  <c:v>11781</c:v>
                </c:pt>
                <c:pt idx="762">
                  <c:v>50671</c:v>
                </c:pt>
                <c:pt idx="763">
                  <c:v>5092</c:v>
                </c:pt>
                <c:pt idx="764">
                  <c:v>213327</c:v>
                </c:pt>
                <c:pt idx="765">
                  <c:v>8559</c:v>
                </c:pt>
                <c:pt idx="766">
                  <c:v>16676</c:v>
                </c:pt>
                <c:pt idx="767">
                  <c:v>23860</c:v>
                </c:pt>
                <c:pt idx="768">
                  <c:v>55088</c:v>
                </c:pt>
                <c:pt idx="769">
                  <c:v>10298</c:v>
                </c:pt>
                <c:pt idx="770">
                  <c:v>9686</c:v>
                </c:pt>
                <c:pt idx="771">
                  <c:v>12828</c:v>
                </c:pt>
                <c:pt idx="772">
                  <c:v>7994</c:v>
                </c:pt>
                <c:pt idx="773">
                  <c:v>6546</c:v>
                </c:pt>
                <c:pt idx="774">
                  <c:v>4740</c:v>
                </c:pt>
                <c:pt idx="775">
                  <c:v>10068</c:v>
                </c:pt>
                <c:pt idx="776">
                  <c:v>54167</c:v>
                </c:pt>
                <c:pt idx="777">
                  <c:v>11510</c:v>
                </c:pt>
                <c:pt idx="778">
                  <c:v>16168</c:v>
                </c:pt>
                <c:pt idx="779">
                  <c:v>61807</c:v>
                </c:pt>
                <c:pt idx="780">
                  <c:v>10433</c:v>
                </c:pt>
                <c:pt idx="781">
                  <c:v>14921</c:v>
                </c:pt>
                <c:pt idx="782">
                  <c:v>10852</c:v>
                </c:pt>
                <c:pt idx="783">
                  <c:v>32653</c:v>
                </c:pt>
                <c:pt idx="784">
                  <c:v>109463</c:v>
                </c:pt>
                <c:pt idx="785">
                  <c:v>7413</c:v>
                </c:pt>
                <c:pt idx="786">
                  <c:v>112957</c:v>
                </c:pt>
                <c:pt idx="787">
                  <c:v>227404</c:v>
                </c:pt>
                <c:pt idx="788">
                  <c:v>622995</c:v>
                </c:pt>
                <c:pt idx="789">
                  <c:v>229025</c:v>
                </c:pt>
                <c:pt idx="790">
                  <c:v>26634</c:v>
                </c:pt>
                <c:pt idx="791">
                  <c:v>99920</c:v>
                </c:pt>
                <c:pt idx="792">
                  <c:v>7215</c:v>
                </c:pt>
                <c:pt idx="793">
                  <c:v>5875</c:v>
                </c:pt>
                <c:pt idx="794">
                  <c:v>33726</c:v>
                </c:pt>
                <c:pt idx="795">
                  <c:v>20969</c:v>
                </c:pt>
                <c:pt idx="796">
                  <c:v>20003</c:v>
                </c:pt>
                <c:pt idx="797">
                  <c:v>6554</c:v>
                </c:pt>
                <c:pt idx="798">
                  <c:v>17195</c:v>
                </c:pt>
                <c:pt idx="799">
                  <c:v>8548</c:v>
                </c:pt>
                <c:pt idx="800">
                  <c:v>174483</c:v>
                </c:pt>
                <c:pt idx="801">
                  <c:v>20882</c:v>
                </c:pt>
                <c:pt idx="802">
                  <c:v>36774</c:v>
                </c:pt>
                <c:pt idx="803">
                  <c:v>276396</c:v>
                </c:pt>
                <c:pt idx="804">
                  <c:v>151868</c:v>
                </c:pt>
                <c:pt idx="805">
                  <c:v>265050</c:v>
                </c:pt>
                <c:pt idx="806">
                  <c:v>11304</c:v>
                </c:pt>
                <c:pt idx="807">
                  <c:v>20930</c:v>
                </c:pt>
                <c:pt idx="808">
                  <c:v>31935</c:v>
                </c:pt>
                <c:pt idx="809">
                  <c:v>38856</c:v>
                </c:pt>
                <c:pt idx="810">
                  <c:v>61979</c:v>
                </c:pt>
                <c:pt idx="811">
                  <c:v>53079</c:v>
                </c:pt>
                <c:pt idx="812">
                  <c:v>5224</c:v>
                </c:pt>
                <c:pt idx="813">
                  <c:v>3703</c:v>
                </c:pt>
                <c:pt idx="814">
                  <c:v>12740</c:v>
                </c:pt>
                <c:pt idx="815">
                  <c:v>6506</c:v>
                </c:pt>
                <c:pt idx="816">
                  <c:v>3082</c:v>
                </c:pt>
                <c:pt idx="817">
                  <c:v>3952</c:v>
                </c:pt>
                <c:pt idx="818">
                  <c:v>5983</c:v>
                </c:pt>
                <c:pt idx="819">
                  <c:v>13341</c:v>
                </c:pt>
                <c:pt idx="820">
                  <c:v>4144</c:v>
                </c:pt>
                <c:pt idx="821">
                  <c:v>7412</c:v>
                </c:pt>
                <c:pt idx="822">
                  <c:v>2172</c:v>
                </c:pt>
                <c:pt idx="823">
                  <c:v>19617</c:v>
                </c:pt>
                <c:pt idx="824">
                  <c:v>26660</c:v>
                </c:pt>
                <c:pt idx="825">
                  <c:v>3908</c:v>
                </c:pt>
                <c:pt idx="826">
                  <c:v>9227</c:v>
                </c:pt>
                <c:pt idx="827">
                  <c:v>80331</c:v>
                </c:pt>
                <c:pt idx="828">
                  <c:v>9320</c:v>
                </c:pt>
                <c:pt idx="829">
                  <c:v>16148</c:v>
                </c:pt>
                <c:pt idx="830">
                  <c:v>7666</c:v>
                </c:pt>
                <c:pt idx="831">
                  <c:v>12013</c:v>
                </c:pt>
                <c:pt idx="832">
                  <c:v>14204</c:v>
                </c:pt>
                <c:pt idx="833">
                  <c:v>3331</c:v>
                </c:pt>
                <c:pt idx="834">
                  <c:v>190809</c:v>
                </c:pt>
                <c:pt idx="835">
                  <c:v>185939</c:v>
                </c:pt>
                <c:pt idx="836">
                  <c:v>11175</c:v>
                </c:pt>
                <c:pt idx="837">
                  <c:v>145082</c:v>
                </c:pt>
                <c:pt idx="838">
                  <c:v>1219</c:v>
                </c:pt>
                <c:pt idx="839">
                  <c:v>12498</c:v>
                </c:pt>
                <c:pt idx="840">
                  <c:v>24909</c:v>
                </c:pt>
                <c:pt idx="841">
                  <c:v>6241</c:v>
                </c:pt>
                <c:pt idx="842">
                  <c:v>26362</c:v>
                </c:pt>
                <c:pt idx="843">
                  <c:v>22746</c:v>
                </c:pt>
                <c:pt idx="844">
                  <c:v>101334</c:v>
                </c:pt>
                <c:pt idx="845">
                  <c:v>84140</c:v>
                </c:pt>
                <c:pt idx="846">
                  <c:v>5075</c:v>
                </c:pt>
                <c:pt idx="847">
                  <c:v>3947</c:v>
                </c:pt>
                <c:pt idx="848">
                  <c:v>8037</c:v>
                </c:pt>
                <c:pt idx="849">
                  <c:v>21973</c:v>
                </c:pt>
                <c:pt idx="850">
                  <c:v>34125</c:v>
                </c:pt>
                <c:pt idx="851">
                  <c:v>97311</c:v>
                </c:pt>
                <c:pt idx="852">
                  <c:v>17494</c:v>
                </c:pt>
                <c:pt idx="853">
                  <c:v>1813</c:v>
                </c:pt>
                <c:pt idx="854">
                  <c:v>3425</c:v>
                </c:pt>
                <c:pt idx="855">
                  <c:v>20771</c:v>
                </c:pt>
                <c:pt idx="856">
                  <c:v>47666</c:v>
                </c:pt>
                <c:pt idx="857">
                  <c:v>32213</c:v>
                </c:pt>
                <c:pt idx="858">
                  <c:v>13002</c:v>
                </c:pt>
                <c:pt idx="859">
                  <c:v>45033</c:v>
                </c:pt>
                <c:pt idx="860">
                  <c:v>465412</c:v>
                </c:pt>
                <c:pt idx="861">
                  <c:v>89823</c:v>
                </c:pt>
                <c:pt idx="862">
                  <c:v>22325</c:v>
                </c:pt>
                <c:pt idx="863">
                  <c:v>40090</c:v>
                </c:pt>
                <c:pt idx="864">
                  <c:v>35931</c:v>
                </c:pt>
                <c:pt idx="865">
                  <c:v>16054</c:v>
                </c:pt>
                <c:pt idx="866">
                  <c:v>12850</c:v>
                </c:pt>
                <c:pt idx="867">
                  <c:v>9087</c:v>
                </c:pt>
                <c:pt idx="868">
                  <c:v>11399</c:v>
                </c:pt>
                <c:pt idx="869">
                  <c:v>2899</c:v>
                </c:pt>
                <c:pt idx="870">
                  <c:v>4616</c:v>
                </c:pt>
                <c:pt idx="871">
                  <c:v>45486</c:v>
                </c:pt>
                <c:pt idx="872">
                  <c:v>103131</c:v>
                </c:pt>
                <c:pt idx="873">
                  <c:v>25064</c:v>
                </c:pt>
                <c:pt idx="874">
                  <c:v>111316</c:v>
                </c:pt>
                <c:pt idx="875">
                  <c:v>171417</c:v>
                </c:pt>
                <c:pt idx="876">
                  <c:v>22918</c:v>
                </c:pt>
                <c:pt idx="877">
                  <c:v>6510</c:v>
                </c:pt>
                <c:pt idx="878">
                  <c:v>5844</c:v>
                </c:pt>
                <c:pt idx="879">
                  <c:v>25277</c:v>
                </c:pt>
                <c:pt idx="880">
                  <c:v>12714</c:v>
                </c:pt>
                <c:pt idx="881">
                  <c:v>24832</c:v>
                </c:pt>
                <c:pt idx="882">
                  <c:v>9322</c:v>
                </c:pt>
                <c:pt idx="883">
                  <c:v>5110</c:v>
                </c:pt>
                <c:pt idx="884">
                  <c:v>4420</c:v>
                </c:pt>
                <c:pt idx="885">
                  <c:v>8553</c:v>
                </c:pt>
                <c:pt idx="886">
                  <c:v>44797</c:v>
                </c:pt>
                <c:pt idx="887">
                  <c:v>23751</c:v>
                </c:pt>
                <c:pt idx="888">
                  <c:v>153959</c:v>
                </c:pt>
                <c:pt idx="889">
                  <c:v>11147</c:v>
                </c:pt>
                <c:pt idx="890">
                  <c:v>20562</c:v>
                </c:pt>
                <c:pt idx="891">
                  <c:v>6778</c:v>
                </c:pt>
                <c:pt idx="892">
                  <c:v>4395</c:v>
                </c:pt>
                <c:pt idx="893">
                  <c:v>5040</c:v>
                </c:pt>
                <c:pt idx="894">
                  <c:v>17636</c:v>
                </c:pt>
                <c:pt idx="895">
                  <c:v>999</c:v>
                </c:pt>
                <c:pt idx="896">
                  <c:v>126074</c:v>
                </c:pt>
                <c:pt idx="897">
                  <c:v>15606</c:v>
                </c:pt>
                <c:pt idx="898">
                  <c:v>8775</c:v>
                </c:pt>
                <c:pt idx="899">
                  <c:v>63085</c:v>
                </c:pt>
                <c:pt idx="900">
                  <c:v>27298</c:v>
                </c:pt>
                <c:pt idx="901">
                  <c:v>209577</c:v>
                </c:pt>
                <c:pt idx="902">
                  <c:v>10231</c:v>
                </c:pt>
                <c:pt idx="903">
                  <c:v>7643</c:v>
                </c:pt>
                <c:pt idx="904">
                  <c:v>17417</c:v>
                </c:pt>
                <c:pt idx="905">
                  <c:v>42528</c:v>
                </c:pt>
                <c:pt idx="906">
                  <c:v>24178</c:v>
                </c:pt>
                <c:pt idx="907">
                  <c:v>7948</c:v>
                </c:pt>
                <c:pt idx="908">
                  <c:v>4267</c:v>
                </c:pt>
                <c:pt idx="909">
                  <c:v>6753</c:v>
                </c:pt>
                <c:pt idx="910">
                  <c:v>11334</c:v>
                </c:pt>
                <c:pt idx="911">
                  <c:v>2466</c:v>
                </c:pt>
                <c:pt idx="912">
                  <c:v>11284</c:v>
                </c:pt>
                <c:pt idx="913">
                  <c:v>123621</c:v>
                </c:pt>
                <c:pt idx="914">
                  <c:v>15332</c:v>
                </c:pt>
                <c:pt idx="915">
                  <c:v>17437</c:v>
                </c:pt>
                <c:pt idx="916">
                  <c:v>22525</c:v>
                </c:pt>
                <c:pt idx="917">
                  <c:v>2321</c:v>
                </c:pt>
                <c:pt idx="918">
                  <c:v>7361</c:v>
                </c:pt>
                <c:pt idx="919">
                  <c:v>13714</c:v>
                </c:pt>
                <c:pt idx="920">
                  <c:v>68140</c:v>
                </c:pt>
                <c:pt idx="921">
                  <c:v>2046</c:v>
                </c:pt>
                <c:pt idx="922">
                  <c:v>5838</c:v>
                </c:pt>
                <c:pt idx="923">
                  <c:v>24867</c:v>
                </c:pt>
                <c:pt idx="924">
                  <c:v>68960</c:v>
                </c:pt>
                <c:pt idx="925">
                  <c:v>43956</c:v>
                </c:pt>
                <c:pt idx="926">
                  <c:v>26322</c:v>
                </c:pt>
                <c:pt idx="927">
                  <c:v>126177</c:v>
                </c:pt>
                <c:pt idx="928">
                  <c:v>70641</c:v>
                </c:pt>
                <c:pt idx="929">
                  <c:v>300467</c:v>
                </c:pt>
                <c:pt idx="930">
                  <c:v>49836</c:v>
                </c:pt>
                <c:pt idx="931">
                  <c:v>66270</c:v>
                </c:pt>
                <c:pt idx="932">
                  <c:v>166397</c:v>
                </c:pt>
                <c:pt idx="933">
                  <c:v>6218</c:v>
                </c:pt>
                <c:pt idx="934">
                  <c:v>10303</c:v>
                </c:pt>
                <c:pt idx="935">
                  <c:v>11239</c:v>
                </c:pt>
                <c:pt idx="936">
                  <c:v>93921</c:v>
                </c:pt>
                <c:pt idx="937">
                  <c:v>15395</c:v>
                </c:pt>
                <c:pt idx="938">
                  <c:v>236197</c:v>
                </c:pt>
                <c:pt idx="939">
                  <c:v>3551</c:v>
                </c:pt>
                <c:pt idx="940">
                  <c:v>30089</c:v>
                </c:pt>
                <c:pt idx="941">
                  <c:v>15699</c:v>
                </c:pt>
                <c:pt idx="942">
                  <c:v>160110</c:v>
                </c:pt>
                <c:pt idx="943">
                  <c:v>30454</c:v>
                </c:pt>
                <c:pt idx="944">
                  <c:v>15025</c:v>
                </c:pt>
                <c:pt idx="945">
                  <c:v>17187</c:v>
                </c:pt>
                <c:pt idx="946">
                  <c:v>17689</c:v>
                </c:pt>
                <c:pt idx="947">
                  <c:v>3195</c:v>
                </c:pt>
                <c:pt idx="948">
                  <c:v>127982</c:v>
                </c:pt>
                <c:pt idx="949">
                  <c:v>45835</c:v>
                </c:pt>
                <c:pt idx="950">
                  <c:v>25496</c:v>
                </c:pt>
                <c:pt idx="951">
                  <c:v>136640</c:v>
                </c:pt>
                <c:pt idx="952">
                  <c:v>4122</c:v>
                </c:pt>
                <c:pt idx="953">
                  <c:v>2112</c:v>
                </c:pt>
                <c:pt idx="954">
                  <c:v>47809</c:v>
                </c:pt>
                <c:pt idx="955">
                  <c:v>169868</c:v>
                </c:pt>
                <c:pt idx="956">
                  <c:v>26574</c:v>
                </c:pt>
                <c:pt idx="957">
                  <c:v>15355</c:v>
                </c:pt>
                <c:pt idx="958">
                  <c:v>359779</c:v>
                </c:pt>
                <c:pt idx="959">
                  <c:v>47677</c:v>
                </c:pt>
                <c:pt idx="960">
                  <c:v>84276</c:v>
                </c:pt>
                <c:pt idx="961">
                  <c:v>18131</c:v>
                </c:pt>
                <c:pt idx="962">
                  <c:v>2806</c:v>
                </c:pt>
                <c:pt idx="963">
                  <c:v>1731</c:v>
                </c:pt>
                <c:pt idx="964">
                  <c:v>2206</c:v>
                </c:pt>
                <c:pt idx="965">
                  <c:v>2790</c:v>
                </c:pt>
                <c:pt idx="966">
                  <c:v>4421</c:v>
                </c:pt>
                <c:pt idx="967">
                  <c:v>2429</c:v>
                </c:pt>
                <c:pt idx="968">
                  <c:v>4372</c:v>
                </c:pt>
                <c:pt idx="969">
                  <c:v>6861</c:v>
                </c:pt>
                <c:pt idx="970">
                  <c:v>44533</c:v>
                </c:pt>
                <c:pt idx="971">
                  <c:v>5169</c:v>
                </c:pt>
                <c:pt idx="972">
                  <c:v>8412</c:v>
                </c:pt>
                <c:pt idx="973">
                  <c:v>51136</c:v>
                </c:pt>
                <c:pt idx="974">
                  <c:v>62349</c:v>
                </c:pt>
                <c:pt idx="975">
                  <c:v>40417</c:v>
                </c:pt>
                <c:pt idx="976">
                  <c:v>8782</c:v>
                </c:pt>
                <c:pt idx="977">
                  <c:v>33131</c:v>
                </c:pt>
                <c:pt idx="978">
                  <c:v>13370</c:v>
                </c:pt>
                <c:pt idx="979">
                  <c:v>35507</c:v>
                </c:pt>
                <c:pt idx="980">
                  <c:v>58982</c:v>
                </c:pt>
                <c:pt idx="981">
                  <c:v>3413</c:v>
                </c:pt>
                <c:pt idx="982">
                  <c:v>26462</c:v>
                </c:pt>
                <c:pt idx="983">
                  <c:v>22337</c:v>
                </c:pt>
                <c:pt idx="984">
                  <c:v>40465</c:v>
                </c:pt>
                <c:pt idx="985">
                  <c:v>107607</c:v>
                </c:pt>
                <c:pt idx="986">
                  <c:v>221334</c:v>
                </c:pt>
                <c:pt idx="987">
                  <c:v>69527</c:v>
                </c:pt>
                <c:pt idx="988">
                  <c:v>231041</c:v>
                </c:pt>
                <c:pt idx="989">
                  <c:v>57949</c:v>
                </c:pt>
                <c:pt idx="990">
                  <c:v>228646</c:v>
                </c:pt>
                <c:pt idx="991">
                  <c:v>583724</c:v>
                </c:pt>
                <c:pt idx="992">
                  <c:v>605038</c:v>
                </c:pt>
                <c:pt idx="993">
                  <c:v>36186</c:v>
                </c:pt>
                <c:pt idx="994">
                  <c:v>152304</c:v>
                </c:pt>
                <c:pt idx="995">
                  <c:v>81080</c:v>
                </c:pt>
                <c:pt idx="996">
                  <c:v>6293</c:v>
                </c:pt>
                <c:pt idx="997">
                  <c:v>48796</c:v>
                </c:pt>
                <c:pt idx="998">
                  <c:v>61315</c:v>
                </c:pt>
                <c:pt idx="999">
                  <c:v>15618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84A-8F47-9EA8-864DA1666C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94179472"/>
        <c:axId val="1693622992"/>
      </c:lineChart>
      <c:catAx>
        <c:axId val="8981116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697292400"/>
        <c:crosses val="autoZero"/>
        <c:auto val="1"/>
        <c:lblAlgn val="ctr"/>
        <c:lblOffset val="100"/>
        <c:noMultiLvlLbl val="0"/>
      </c:catAx>
      <c:valAx>
        <c:axId val="1697292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898111695"/>
        <c:crosses val="autoZero"/>
        <c:crossBetween val="between"/>
      </c:valAx>
      <c:valAx>
        <c:axId val="1693622992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694179472"/>
        <c:crosses val="max"/>
        <c:crossBetween val="between"/>
      </c:valAx>
      <c:catAx>
        <c:axId val="1694179472"/>
        <c:scaling>
          <c:orientation val="minMax"/>
        </c:scaling>
        <c:delete val="1"/>
        <c:axPos val="b"/>
        <c:majorTickMark val="out"/>
        <c:minorTickMark val="none"/>
        <c:tickLblPos val="nextTo"/>
        <c:crossAx val="169362299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 products info with sales'!$D$1</c:f>
              <c:strCache>
                <c:ptCount val="1"/>
                <c:pt idx="0">
                  <c:v>Product_Price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 products info with sales'!$C$2:$C$1001</c:f>
              <c:numCache>
                <c:formatCode>General</c:formatCode>
                <c:ptCount val="1000"/>
                <c:pt idx="0">
                  <c:v>3171</c:v>
                </c:pt>
                <c:pt idx="1">
                  <c:v>6248</c:v>
                </c:pt>
                <c:pt idx="2">
                  <c:v>166261</c:v>
                </c:pt>
                <c:pt idx="3">
                  <c:v>71780</c:v>
                </c:pt>
                <c:pt idx="4">
                  <c:v>31434</c:v>
                </c:pt>
                <c:pt idx="5">
                  <c:v>10378</c:v>
                </c:pt>
                <c:pt idx="6">
                  <c:v>840076</c:v>
                </c:pt>
                <c:pt idx="7">
                  <c:v>20453</c:v>
                </c:pt>
                <c:pt idx="8">
                  <c:v>147621</c:v>
                </c:pt>
                <c:pt idx="9">
                  <c:v>23319</c:v>
                </c:pt>
                <c:pt idx="10">
                  <c:v>69468</c:v>
                </c:pt>
                <c:pt idx="11">
                  <c:v>54926</c:v>
                </c:pt>
                <c:pt idx="12">
                  <c:v>21951</c:v>
                </c:pt>
                <c:pt idx="13">
                  <c:v>56973</c:v>
                </c:pt>
                <c:pt idx="14">
                  <c:v>15366</c:v>
                </c:pt>
                <c:pt idx="15">
                  <c:v>7792</c:v>
                </c:pt>
                <c:pt idx="16">
                  <c:v>10278</c:v>
                </c:pt>
                <c:pt idx="17">
                  <c:v>4921</c:v>
                </c:pt>
                <c:pt idx="18">
                  <c:v>2881</c:v>
                </c:pt>
                <c:pt idx="19">
                  <c:v>71756</c:v>
                </c:pt>
                <c:pt idx="20">
                  <c:v>3250</c:v>
                </c:pt>
                <c:pt idx="21">
                  <c:v>7487</c:v>
                </c:pt>
                <c:pt idx="22">
                  <c:v>8817</c:v>
                </c:pt>
                <c:pt idx="23">
                  <c:v>7892</c:v>
                </c:pt>
                <c:pt idx="24">
                  <c:v>92480</c:v>
                </c:pt>
                <c:pt idx="25">
                  <c:v>27981</c:v>
                </c:pt>
                <c:pt idx="26">
                  <c:v>6500</c:v>
                </c:pt>
                <c:pt idx="27">
                  <c:v>12516</c:v>
                </c:pt>
                <c:pt idx="28">
                  <c:v>12555</c:v>
                </c:pt>
                <c:pt idx="29">
                  <c:v>42921</c:v>
                </c:pt>
                <c:pt idx="30">
                  <c:v>282865</c:v>
                </c:pt>
                <c:pt idx="31">
                  <c:v>21034</c:v>
                </c:pt>
                <c:pt idx="32">
                  <c:v>7564</c:v>
                </c:pt>
                <c:pt idx="33">
                  <c:v>5458</c:v>
                </c:pt>
                <c:pt idx="34">
                  <c:v>12834</c:v>
                </c:pt>
                <c:pt idx="35">
                  <c:v>4749</c:v>
                </c:pt>
                <c:pt idx="36">
                  <c:v>32020</c:v>
                </c:pt>
                <c:pt idx="37">
                  <c:v>239217</c:v>
                </c:pt>
                <c:pt idx="38">
                  <c:v>15154</c:v>
                </c:pt>
                <c:pt idx="39">
                  <c:v>24570</c:v>
                </c:pt>
                <c:pt idx="40">
                  <c:v>18246</c:v>
                </c:pt>
                <c:pt idx="41">
                  <c:v>140024</c:v>
                </c:pt>
                <c:pt idx="42">
                  <c:v>78005</c:v>
                </c:pt>
                <c:pt idx="43">
                  <c:v>125801</c:v>
                </c:pt>
                <c:pt idx="44">
                  <c:v>130494</c:v>
                </c:pt>
                <c:pt idx="45">
                  <c:v>257774</c:v>
                </c:pt>
                <c:pt idx="46">
                  <c:v>3058</c:v>
                </c:pt>
                <c:pt idx="47">
                  <c:v>6471</c:v>
                </c:pt>
                <c:pt idx="48">
                  <c:v>8783</c:v>
                </c:pt>
                <c:pt idx="49">
                  <c:v>4776</c:v>
                </c:pt>
                <c:pt idx="50">
                  <c:v>10670</c:v>
                </c:pt>
                <c:pt idx="51">
                  <c:v>6655</c:v>
                </c:pt>
                <c:pt idx="52">
                  <c:v>123439</c:v>
                </c:pt>
                <c:pt idx="53">
                  <c:v>4071</c:v>
                </c:pt>
                <c:pt idx="54">
                  <c:v>3160</c:v>
                </c:pt>
                <c:pt idx="55">
                  <c:v>155043</c:v>
                </c:pt>
                <c:pt idx="56">
                  <c:v>16918</c:v>
                </c:pt>
                <c:pt idx="57">
                  <c:v>12514</c:v>
                </c:pt>
                <c:pt idx="58">
                  <c:v>16688</c:v>
                </c:pt>
                <c:pt idx="59">
                  <c:v>24003</c:v>
                </c:pt>
                <c:pt idx="60">
                  <c:v>3756</c:v>
                </c:pt>
                <c:pt idx="61">
                  <c:v>7682</c:v>
                </c:pt>
                <c:pt idx="62">
                  <c:v>14336</c:v>
                </c:pt>
                <c:pt idx="63">
                  <c:v>36621</c:v>
                </c:pt>
                <c:pt idx="64">
                  <c:v>83967</c:v>
                </c:pt>
                <c:pt idx="65">
                  <c:v>32125</c:v>
                </c:pt>
                <c:pt idx="66">
                  <c:v>12115</c:v>
                </c:pt>
                <c:pt idx="67">
                  <c:v>14426</c:v>
                </c:pt>
                <c:pt idx="68">
                  <c:v>6376</c:v>
                </c:pt>
                <c:pt idx="69">
                  <c:v>13108</c:v>
                </c:pt>
                <c:pt idx="70">
                  <c:v>80841</c:v>
                </c:pt>
                <c:pt idx="71">
                  <c:v>19364</c:v>
                </c:pt>
                <c:pt idx="72">
                  <c:v>11540</c:v>
                </c:pt>
                <c:pt idx="73">
                  <c:v>81724</c:v>
                </c:pt>
                <c:pt idx="74">
                  <c:v>55765</c:v>
                </c:pt>
                <c:pt idx="75">
                  <c:v>26089</c:v>
                </c:pt>
                <c:pt idx="76">
                  <c:v>22065</c:v>
                </c:pt>
                <c:pt idx="77">
                  <c:v>52340</c:v>
                </c:pt>
                <c:pt idx="78">
                  <c:v>17846</c:v>
                </c:pt>
                <c:pt idx="79">
                  <c:v>28437</c:v>
                </c:pt>
                <c:pt idx="80">
                  <c:v>16165</c:v>
                </c:pt>
                <c:pt idx="81">
                  <c:v>72577</c:v>
                </c:pt>
                <c:pt idx="82">
                  <c:v>55339</c:v>
                </c:pt>
                <c:pt idx="83">
                  <c:v>21947</c:v>
                </c:pt>
                <c:pt idx="84">
                  <c:v>117617</c:v>
                </c:pt>
                <c:pt idx="85">
                  <c:v>64159</c:v>
                </c:pt>
                <c:pt idx="86">
                  <c:v>31626</c:v>
                </c:pt>
                <c:pt idx="87">
                  <c:v>78502</c:v>
                </c:pt>
                <c:pt idx="88">
                  <c:v>187062</c:v>
                </c:pt>
                <c:pt idx="89">
                  <c:v>209498</c:v>
                </c:pt>
                <c:pt idx="90">
                  <c:v>63182</c:v>
                </c:pt>
                <c:pt idx="91">
                  <c:v>31809</c:v>
                </c:pt>
                <c:pt idx="92">
                  <c:v>27289</c:v>
                </c:pt>
                <c:pt idx="93">
                  <c:v>105734</c:v>
                </c:pt>
                <c:pt idx="94">
                  <c:v>16709</c:v>
                </c:pt>
                <c:pt idx="95">
                  <c:v>35078</c:v>
                </c:pt>
                <c:pt idx="96">
                  <c:v>7900</c:v>
                </c:pt>
                <c:pt idx="97">
                  <c:v>286897</c:v>
                </c:pt>
                <c:pt idx="98">
                  <c:v>73664</c:v>
                </c:pt>
                <c:pt idx="99">
                  <c:v>26129</c:v>
                </c:pt>
                <c:pt idx="100">
                  <c:v>9714</c:v>
                </c:pt>
                <c:pt idx="101">
                  <c:v>1394</c:v>
                </c:pt>
                <c:pt idx="102">
                  <c:v>1361</c:v>
                </c:pt>
                <c:pt idx="103">
                  <c:v>422598</c:v>
                </c:pt>
                <c:pt idx="104">
                  <c:v>3007</c:v>
                </c:pt>
                <c:pt idx="105">
                  <c:v>59164</c:v>
                </c:pt>
                <c:pt idx="106">
                  <c:v>166423</c:v>
                </c:pt>
                <c:pt idx="107">
                  <c:v>25054</c:v>
                </c:pt>
                <c:pt idx="108">
                  <c:v>6674</c:v>
                </c:pt>
                <c:pt idx="109">
                  <c:v>25953</c:v>
                </c:pt>
                <c:pt idx="110">
                  <c:v>3218</c:v>
                </c:pt>
                <c:pt idx="111">
                  <c:v>3478</c:v>
                </c:pt>
                <c:pt idx="112">
                  <c:v>34847</c:v>
                </c:pt>
                <c:pt idx="113">
                  <c:v>45007</c:v>
                </c:pt>
                <c:pt idx="114">
                  <c:v>19701</c:v>
                </c:pt>
                <c:pt idx="115">
                  <c:v>7950</c:v>
                </c:pt>
                <c:pt idx="116">
                  <c:v>74741</c:v>
                </c:pt>
                <c:pt idx="117">
                  <c:v>13212</c:v>
                </c:pt>
                <c:pt idx="118">
                  <c:v>75358</c:v>
                </c:pt>
                <c:pt idx="119">
                  <c:v>813497</c:v>
                </c:pt>
                <c:pt idx="120">
                  <c:v>95941</c:v>
                </c:pt>
                <c:pt idx="121">
                  <c:v>43762</c:v>
                </c:pt>
                <c:pt idx="122">
                  <c:v>52239</c:v>
                </c:pt>
                <c:pt idx="123">
                  <c:v>193421</c:v>
                </c:pt>
                <c:pt idx="124">
                  <c:v>11419</c:v>
                </c:pt>
                <c:pt idx="125">
                  <c:v>8875</c:v>
                </c:pt>
                <c:pt idx="126">
                  <c:v>48277</c:v>
                </c:pt>
                <c:pt idx="127">
                  <c:v>112414</c:v>
                </c:pt>
                <c:pt idx="128">
                  <c:v>56955</c:v>
                </c:pt>
                <c:pt idx="129">
                  <c:v>17410</c:v>
                </c:pt>
                <c:pt idx="130">
                  <c:v>1029</c:v>
                </c:pt>
                <c:pt idx="131">
                  <c:v>3294</c:v>
                </c:pt>
                <c:pt idx="132">
                  <c:v>21297</c:v>
                </c:pt>
                <c:pt idx="133">
                  <c:v>7569</c:v>
                </c:pt>
                <c:pt idx="134">
                  <c:v>10245</c:v>
                </c:pt>
                <c:pt idx="135">
                  <c:v>16656</c:v>
                </c:pt>
                <c:pt idx="136">
                  <c:v>4621</c:v>
                </c:pt>
                <c:pt idx="137">
                  <c:v>19204</c:v>
                </c:pt>
                <c:pt idx="138">
                  <c:v>5712</c:v>
                </c:pt>
                <c:pt idx="139">
                  <c:v>1811</c:v>
                </c:pt>
                <c:pt idx="140">
                  <c:v>2695</c:v>
                </c:pt>
                <c:pt idx="141">
                  <c:v>16986</c:v>
                </c:pt>
                <c:pt idx="142">
                  <c:v>3347</c:v>
                </c:pt>
                <c:pt idx="143">
                  <c:v>40899</c:v>
                </c:pt>
                <c:pt idx="144">
                  <c:v>11912</c:v>
                </c:pt>
                <c:pt idx="145">
                  <c:v>89554</c:v>
                </c:pt>
                <c:pt idx="146">
                  <c:v>27481</c:v>
                </c:pt>
                <c:pt idx="147">
                  <c:v>8487</c:v>
                </c:pt>
                <c:pt idx="148">
                  <c:v>22746</c:v>
                </c:pt>
                <c:pt idx="149">
                  <c:v>42543</c:v>
                </c:pt>
                <c:pt idx="150">
                  <c:v>8514</c:v>
                </c:pt>
                <c:pt idx="151">
                  <c:v>214294</c:v>
                </c:pt>
                <c:pt idx="152">
                  <c:v>3039</c:v>
                </c:pt>
                <c:pt idx="153">
                  <c:v>17770</c:v>
                </c:pt>
                <c:pt idx="154">
                  <c:v>8420</c:v>
                </c:pt>
                <c:pt idx="155">
                  <c:v>22848</c:v>
                </c:pt>
                <c:pt idx="156">
                  <c:v>6581</c:v>
                </c:pt>
                <c:pt idx="157">
                  <c:v>2860</c:v>
                </c:pt>
                <c:pt idx="158">
                  <c:v>2018</c:v>
                </c:pt>
                <c:pt idx="159">
                  <c:v>32398</c:v>
                </c:pt>
                <c:pt idx="160">
                  <c:v>15182</c:v>
                </c:pt>
                <c:pt idx="161">
                  <c:v>3116</c:v>
                </c:pt>
                <c:pt idx="162">
                  <c:v>9615</c:v>
                </c:pt>
                <c:pt idx="163">
                  <c:v>2150</c:v>
                </c:pt>
                <c:pt idx="164">
                  <c:v>8779</c:v>
                </c:pt>
                <c:pt idx="165">
                  <c:v>24084</c:v>
                </c:pt>
                <c:pt idx="166">
                  <c:v>5508</c:v>
                </c:pt>
                <c:pt idx="167">
                  <c:v>24326</c:v>
                </c:pt>
                <c:pt idx="168">
                  <c:v>38875</c:v>
                </c:pt>
                <c:pt idx="169">
                  <c:v>95864</c:v>
                </c:pt>
                <c:pt idx="170">
                  <c:v>46607</c:v>
                </c:pt>
                <c:pt idx="171">
                  <c:v>20466</c:v>
                </c:pt>
                <c:pt idx="172">
                  <c:v>185324</c:v>
                </c:pt>
                <c:pt idx="173">
                  <c:v>114520</c:v>
                </c:pt>
                <c:pt idx="174">
                  <c:v>12197</c:v>
                </c:pt>
                <c:pt idx="175">
                  <c:v>543118</c:v>
                </c:pt>
                <c:pt idx="176">
                  <c:v>8056</c:v>
                </c:pt>
                <c:pt idx="177">
                  <c:v>35626</c:v>
                </c:pt>
                <c:pt idx="178">
                  <c:v>57395</c:v>
                </c:pt>
                <c:pt idx="179">
                  <c:v>108740</c:v>
                </c:pt>
                <c:pt idx="180">
                  <c:v>148908</c:v>
                </c:pt>
                <c:pt idx="181">
                  <c:v>23581</c:v>
                </c:pt>
                <c:pt idx="182">
                  <c:v>120132</c:v>
                </c:pt>
                <c:pt idx="183">
                  <c:v>54762</c:v>
                </c:pt>
                <c:pt idx="184">
                  <c:v>28818</c:v>
                </c:pt>
                <c:pt idx="185">
                  <c:v>947</c:v>
                </c:pt>
                <c:pt idx="186">
                  <c:v>4001</c:v>
                </c:pt>
                <c:pt idx="187">
                  <c:v>43851</c:v>
                </c:pt>
                <c:pt idx="188">
                  <c:v>2976</c:v>
                </c:pt>
                <c:pt idx="189">
                  <c:v>159691</c:v>
                </c:pt>
                <c:pt idx="190">
                  <c:v>4157</c:v>
                </c:pt>
                <c:pt idx="191">
                  <c:v>1441</c:v>
                </c:pt>
                <c:pt idx="192">
                  <c:v>34913</c:v>
                </c:pt>
                <c:pt idx="193">
                  <c:v>14544</c:v>
                </c:pt>
                <c:pt idx="194">
                  <c:v>25949</c:v>
                </c:pt>
                <c:pt idx="195">
                  <c:v>10328</c:v>
                </c:pt>
                <c:pt idx="196">
                  <c:v>20917</c:v>
                </c:pt>
                <c:pt idx="197">
                  <c:v>81341</c:v>
                </c:pt>
                <c:pt idx="198">
                  <c:v>11355</c:v>
                </c:pt>
                <c:pt idx="199">
                  <c:v>22311</c:v>
                </c:pt>
                <c:pt idx="200">
                  <c:v>133163</c:v>
                </c:pt>
                <c:pt idx="201">
                  <c:v>464024</c:v>
                </c:pt>
                <c:pt idx="202">
                  <c:v>68979</c:v>
                </c:pt>
                <c:pt idx="203">
                  <c:v>18145</c:v>
                </c:pt>
                <c:pt idx="204">
                  <c:v>35578</c:v>
                </c:pt>
                <c:pt idx="205">
                  <c:v>27319</c:v>
                </c:pt>
                <c:pt idx="206">
                  <c:v>54405</c:v>
                </c:pt>
                <c:pt idx="207">
                  <c:v>4712</c:v>
                </c:pt>
                <c:pt idx="208">
                  <c:v>15108</c:v>
                </c:pt>
                <c:pt idx="209">
                  <c:v>150168</c:v>
                </c:pt>
                <c:pt idx="210">
                  <c:v>19367</c:v>
                </c:pt>
                <c:pt idx="211">
                  <c:v>482461</c:v>
                </c:pt>
                <c:pt idx="212">
                  <c:v>86781</c:v>
                </c:pt>
                <c:pt idx="213">
                  <c:v>17157</c:v>
                </c:pt>
                <c:pt idx="214">
                  <c:v>40683</c:v>
                </c:pt>
                <c:pt idx="215">
                  <c:v>43458</c:v>
                </c:pt>
                <c:pt idx="216">
                  <c:v>10320</c:v>
                </c:pt>
                <c:pt idx="217">
                  <c:v>141969</c:v>
                </c:pt>
                <c:pt idx="218">
                  <c:v>18037</c:v>
                </c:pt>
                <c:pt idx="219">
                  <c:v>15336</c:v>
                </c:pt>
                <c:pt idx="220">
                  <c:v>11729</c:v>
                </c:pt>
                <c:pt idx="221">
                  <c:v>7823</c:v>
                </c:pt>
                <c:pt idx="222">
                  <c:v>6415</c:v>
                </c:pt>
                <c:pt idx="223">
                  <c:v>2789</c:v>
                </c:pt>
                <c:pt idx="224">
                  <c:v>4724</c:v>
                </c:pt>
                <c:pt idx="225">
                  <c:v>34319</c:v>
                </c:pt>
                <c:pt idx="226">
                  <c:v>52161</c:v>
                </c:pt>
                <c:pt idx="227">
                  <c:v>17889</c:v>
                </c:pt>
                <c:pt idx="228">
                  <c:v>7325</c:v>
                </c:pt>
                <c:pt idx="229">
                  <c:v>54333</c:v>
                </c:pt>
                <c:pt idx="230">
                  <c:v>15805</c:v>
                </c:pt>
                <c:pt idx="231">
                  <c:v>9881</c:v>
                </c:pt>
                <c:pt idx="232">
                  <c:v>19437</c:v>
                </c:pt>
                <c:pt idx="233">
                  <c:v>108937</c:v>
                </c:pt>
                <c:pt idx="234">
                  <c:v>834189</c:v>
                </c:pt>
                <c:pt idx="235">
                  <c:v>5520</c:v>
                </c:pt>
                <c:pt idx="236">
                  <c:v>58212</c:v>
                </c:pt>
                <c:pt idx="237">
                  <c:v>15783</c:v>
                </c:pt>
                <c:pt idx="238">
                  <c:v>45752</c:v>
                </c:pt>
                <c:pt idx="239">
                  <c:v>2105</c:v>
                </c:pt>
                <c:pt idx="240">
                  <c:v>217213</c:v>
                </c:pt>
                <c:pt idx="241">
                  <c:v>16389</c:v>
                </c:pt>
                <c:pt idx="242">
                  <c:v>27837</c:v>
                </c:pt>
                <c:pt idx="243">
                  <c:v>65834</c:v>
                </c:pt>
                <c:pt idx="244">
                  <c:v>6619</c:v>
                </c:pt>
                <c:pt idx="245">
                  <c:v>134089</c:v>
                </c:pt>
                <c:pt idx="246">
                  <c:v>173223</c:v>
                </c:pt>
                <c:pt idx="247">
                  <c:v>17695</c:v>
                </c:pt>
                <c:pt idx="248">
                  <c:v>21816</c:v>
                </c:pt>
                <c:pt idx="249">
                  <c:v>53311</c:v>
                </c:pt>
                <c:pt idx="250">
                  <c:v>53112</c:v>
                </c:pt>
                <c:pt idx="251">
                  <c:v>16364</c:v>
                </c:pt>
                <c:pt idx="252">
                  <c:v>12584</c:v>
                </c:pt>
                <c:pt idx="253">
                  <c:v>9448</c:v>
                </c:pt>
                <c:pt idx="254">
                  <c:v>11561</c:v>
                </c:pt>
                <c:pt idx="255">
                  <c:v>41399</c:v>
                </c:pt>
                <c:pt idx="256">
                  <c:v>3956</c:v>
                </c:pt>
                <c:pt idx="257">
                  <c:v>22514</c:v>
                </c:pt>
                <c:pt idx="258">
                  <c:v>64232</c:v>
                </c:pt>
                <c:pt idx="259">
                  <c:v>438045</c:v>
                </c:pt>
                <c:pt idx="260">
                  <c:v>63143</c:v>
                </c:pt>
                <c:pt idx="261">
                  <c:v>286081</c:v>
                </c:pt>
                <c:pt idx="262">
                  <c:v>297148</c:v>
                </c:pt>
                <c:pt idx="263">
                  <c:v>27905</c:v>
                </c:pt>
                <c:pt idx="264">
                  <c:v>21114</c:v>
                </c:pt>
                <c:pt idx="265">
                  <c:v>5808</c:v>
                </c:pt>
                <c:pt idx="266">
                  <c:v>16286</c:v>
                </c:pt>
                <c:pt idx="267">
                  <c:v>7501</c:v>
                </c:pt>
                <c:pt idx="268">
                  <c:v>93898</c:v>
                </c:pt>
                <c:pt idx="269">
                  <c:v>17558</c:v>
                </c:pt>
                <c:pt idx="270">
                  <c:v>28025</c:v>
                </c:pt>
                <c:pt idx="271">
                  <c:v>19623</c:v>
                </c:pt>
                <c:pt idx="272">
                  <c:v>75332</c:v>
                </c:pt>
                <c:pt idx="273">
                  <c:v>4556</c:v>
                </c:pt>
                <c:pt idx="274">
                  <c:v>19117</c:v>
                </c:pt>
                <c:pt idx="275">
                  <c:v>83409</c:v>
                </c:pt>
                <c:pt idx="276">
                  <c:v>6491</c:v>
                </c:pt>
                <c:pt idx="277">
                  <c:v>3084</c:v>
                </c:pt>
                <c:pt idx="278">
                  <c:v>757716</c:v>
                </c:pt>
                <c:pt idx="279">
                  <c:v>1080</c:v>
                </c:pt>
                <c:pt idx="280">
                  <c:v>21897</c:v>
                </c:pt>
                <c:pt idx="281">
                  <c:v>49628</c:v>
                </c:pt>
                <c:pt idx="282">
                  <c:v>20532</c:v>
                </c:pt>
                <c:pt idx="283">
                  <c:v>153548</c:v>
                </c:pt>
                <c:pt idx="284">
                  <c:v>25336</c:v>
                </c:pt>
                <c:pt idx="285">
                  <c:v>21246</c:v>
                </c:pt>
                <c:pt idx="286">
                  <c:v>18472</c:v>
                </c:pt>
                <c:pt idx="287">
                  <c:v>47764</c:v>
                </c:pt>
                <c:pt idx="288">
                  <c:v>566585</c:v>
                </c:pt>
                <c:pt idx="289">
                  <c:v>18198</c:v>
                </c:pt>
                <c:pt idx="290">
                  <c:v>260149</c:v>
                </c:pt>
                <c:pt idx="291">
                  <c:v>8933</c:v>
                </c:pt>
                <c:pt idx="292">
                  <c:v>146805</c:v>
                </c:pt>
                <c:pt idx="293">
                  <c:v>300432</c:v>
                </c:pt>
                <c:pt idx="294">
                  <c:v>20148</c:v>
                </c:pt>
                <c:pt idx="295">
                  <c:v>28361</c:v>
                </c:pt>
                <c:pt idx="296">
                  <c:v>3378</c:v>
                </c:pt>
                <c:pt idx="297">
                  <c:v>398429</c:v>
                </c:pt>
                <c:pt idx="298">
                  <c:v>22117</c:v>
                </c:pt>
                <c:pt idx="299">
                  <c:v>32202</c:v>
                </c:pt>
                <c:pt idx="300">
                  <c:v>11865</c:v>
                </c:pt>
                <c:pt idx="301">
                  <c:v>232390</c:v>
                </c:pt>
                <c:pt idx="302">
                  <c:v>24355</c:v>
                </c:pt>
                <c:pt idx="303">
                  <c:v>4283</c:v>
                </c:pt>
                <c:pt idx="304">
                  <c:v>14628</c:v>
                </c:pt>
                <c:pt idx="305">
                  <c:v>7255</c:v>
                </c:pt>
                <c:pt idx="306">
                  <c:v>181709</c:v>
                </c:pt>
                <c:pt idx="307">
                  <c:v>9747</c:v>
                </c:pt>
                <c:pt idx="308">
                  <c:v>8831</c:v>
                </c:pt>
                <c:pt idx="309">
                  <c:v>13313</c:v>
                </c:pt>
                <c:pt idx="310">
                  <c:v>114299</c:v>
                </c:pt>
                <c:pt idx="311">
                  <c:v>78709</c:v>
                </c:pt>
                <c:pt idx="312">
                  <c:v>72328</c:v>
                </c:pt>
                <c:pt idx="313">
                  <c:v>652806</c:v>
                </c:pt>
                <c:pt idx="314">
                  <c:v>323589</c:v>
                </c:pt>
                <c:pt idx="315">
                  <c:v>65272</c:v>
                </c:pt>
                <c:pt idx="316">
                  <c:v>211206</c:v>
                </c:pt>
                <c:pt idx="317">
                  <c:v>17680</c:v>
                </c:pt>
                <c:pt idx="318">
                  <c:v>63398</c:v>
                </c:pt>
                <c:pt idx="319">
                  <c:v>1638</c:v>
                </c:pt>
                <c:pt idx="320">
                  <c:v>21130</c:v>
                </c:pt>
                <c:pt idx="321">
                  <c:v>234295</c:v>
                </c:pt>
                <c:pt idx="322">
                  <c:v>30763</c:v>
                </c:pt>
                <c:pt idx="323">
                  <c:v>28885</c:v>
                </c:pt>
                <c:pt idx="324">
                  <c:v>4688</c:v>
                </c:pt>
                <c:pt idx="325">
                  <c:v>9533</c:v>
                </c:pt>
                <c:pt idx="326">
                  <c:v>44513</c:v>
                </c:pt>
                <c:pt idx="327">
                  <c:v>129177</c:v>
                </c:pt>
                <c:pt idx="328">
                  <c:v>33807</c:v>
                </c:pt>
                <c:pt idx="329">
                  <c:v>14373</c:v>
                </c:pt>
                <c:pt idx="330">
                  <c:v>21441</c:v>
                </c:pt>
                <c:pt idx="331">
                  <c:v>61838</c:v>
                </c:pt>
                <c:pt idx="332">
                  <c:v>53605</c:v>
                </c:pt>
                <c:pt idx="333">
                  <c:v>76696</c:v>
                </c:pt>
                <c:pt idx="334">
                  <c:v>48205</c:v>
                </c:pt>
                <c:pt idx="335">
                  <c:v>113987</c:v>
                </c:pt>
                <c:pt idx="336">
                  <c:v>17977</c:v>
                </c:pt>
                <c:pt idx="337">
                  <c:v>31922</c:v>
                </c:pt>
                <c:pt idx="338">
                  <c:v>171118</c:v>
                </c:pt>
                <c:pt idx="339">
                  <c:v>12571</c:v>
                </c:pt>
                <c:pt idx="340">
                  <c:v>35854</c:v>
                </c:pt>
                <c:pt idx="341">
                  <c:v>20984</c:v>
                </c:pt>
                <c:pt idx="342">
                  <c:v>64191</c:v>
                </c:pt>
                <c:pt idx="343">
                  <c:v>19631</c:v>
                </c:pt>
                <c:pt idx="344">
                  <c:v>9710</c:v>
                </c:pt>
                <c:pt idx="345">
                  <c:v>50693</c:v>
                </c:pt>
                <c:pt idx="346">
                  <c:v>98027</c:v>
                </c:pt>
                <c:pt idx="347">
                  <c:v>65213</c:v>
                </c:pt>
                <c:pt idx="348">
                  <c:v>93461</c:v>
                </c:pt>
                <c:pt idx="349">
                  <c:v>130647</c:v>
                </c:pt>
                <c:pt idx="350">
                  <c:v>7037</c:v>
                </c:pt>
                <c:pt idx="351">
                  <c:v>127405</c:v>
                </c:pt>
                <c:pt idx="352">
                  <c:v>375001</c:v>
                </c:pt>
                <c:pt idx="353">
                  <c:v>104751</c:v>
                </c:pt>
                <c:pt idx="354">
                  <c:v>41525</c:v>
                </c:pt>
                <c:pt idx="355">
                  <c:v>10230</c:v>
                </c:pt>
                <c:pt idx="356">
                  <c:v>8794</c:v>
                </c:pt>
                <c:pt idx="357">
                  <c:v>11821</c:v>
                </c:pt>
                <c:pt idx="358">
                  <c:v>50939</c:v>
                </c:pt>
                <c:pt idx="359">
                  <c:v>3725</c:v>
                </c:pt>
                <c:pt idx="360">
                  <c:v>8342</c:v>
                </c:pt>
                <c:pt idx="361">
                  <c:v>15958</c:v>
                </c:pt>
                <c:pt idx="362">
                  <c:v>15461</c:v>
                </c:pt>
                <c:pt idx="363">
                  <c:v>7111</c:v>
                </c:pt>
                <c:pt idx="364">
                  <c:v>33416</c:v>
                </c:pt>
                <c:pt idx="365">
                  <c:v>8738</c:v>
                </c:pt>
                <c:pt idx="366">
                  <c:v>6535</c:v>
                </c:pt>
                <c:pt idx="367">
                  <c:v>3443</c:v>
                </c:pt>
                <c:pt idx="368">
                  <c:v>8196</c:v>
                </c:pt>
                <c:pt idx="369">
                  <c:v>4067</c:v>
                </c:pt>
                <c:pt idx="370">
                  <c:v>37342</c:v>
                </c:pt>
                <c:pt idx="371">
                  <c:v>34885</c:v>
                </c:pt>
                <c:pt idx="372">
                  <c:v>10635</c:v>
                </c:pt>
                <c:pt idx="373">
                  <c:v>13629</c:v>
                </c:pt>
                <c:pt idx="374">
                  <c:v>9112</c:v>
                </c:pt>
                <c:pt idx="375">
                  <c:v>17094</c:v>
                </c:pt>
                <c:pt idx="376">
                  <c:v>1029050</c:v>
                </c:pt>
                <c:pt idx="377">
                  <c:v>62440</c:v>
                </c:pt>
                <c:pt idx="378">
                  <c:v>1417</c:v>
                </c:pt>
                <c:pt idx="379">
                  <c:v>95949</c:v>
                </c:pt>
                <c:pt idx="380">
                  <c:v>18706</c:v>
                </c:pt>
                <c:pt idx="381">
                  <c:v>9788</c:v>
                </c:pt>
                <c:pt idx="382">
                  <c:v>6807</c:v>
                </c:pt>
                <c:pt idx="383">
                  <c:v>47539</c:v>
                </c:pt>
                <c:pt idx="384">
                  <c:v>13294</c:v>
                </c:pt>
                <c:pt idx="385">
                  <c:v>29027</c:v>
                </c:pt>
                <c:pt idx="386">
                  <c:v>246559</c:v>
                </c:pt>
                <c:pt idx="387">
                  <c:v>17104</c:v>
                </c:pt>
                <c:pt idx="388">
                  <c:v>41755</c:v>
                </c:pt>
                <c:pt idx="389">
                  <c:v>305092</c:v>
                </c:pt>
                <c:pt idx="390">
                  <c:v>25358</c:v>
                </c:pt>
                <c:pt idx="391">
                  <c:v>15960</c:v>
                </c:pt>
                <c:pt idx="392">
                  <c:v>41336</c:v>
                </c:pt>
                <c:pt idx="393">
                  <c:v>11026</c:v>
                </c:pt>
                <c:pt idx="394">
                  <c:v>183240</c:v>
                </c:pt>
                <c:pt idx="395">
                  <c:v>107804</c:v>
                </c:pt>
                <c:pt idx="396">
                  <c:v>308584</c:v>
                </c:pt>
                <c:pt idx="397">
                  <c:v>79657</c:v>
                </c:pt>
                <c:pt idx="398">
                  <c:v>380654</c:v>
                </c:pt>
                <c:pt idx="399">
                  <c:v>102865</c:v>
                </c:pt>
                <c:pt idx="400">
                  <c:v>48043</c:v>
                </c:pt>
                <c:pt idx="401">
                  <c:v>14741</c:v>
                </c:pt>
                <c:pt idx="402">
                  <c:v>410184</c:v>
                </c:pt>
                <c:pt idx="403">
                  <c:v>23197</c:v>
                </c:pt>
                <c:pt idx="404">
                  <c:v>18286</c:v>
                </c:pt>
                <c:pt idx="405">
                  <c:v>7681</c:v>
                </c:pt>
                <c:pt idx="406">
                  <c:v>10578</c:v>
                </c:pt>
                <c:pt idx="407">
                  <c:v>25836</c:v>
                </c:pt>
                <c:pt idx="408">
                  <c:v>22192</c:v>
                </c:pt>
                <c:pt idx="409">
                  <c:v>34467</c:v>
                </c:pt>
                <c:pt idx="410">
                  <c:v>98621</c:v>
                </c:pt>
                <c:pt idx="411">
                  <c:v>98392</c:v>
                </c:pt>
                <c:pt idx="412">
                  <c:v>194892</c:v>
                </c:pt>
                <c:pt idx="413">
                  <c:v>27439</c:v>
                </c:pt>
                <c:pt idx="414">
                  <c:v>79246</c:v>
                </c:pt>
                <c:pt idx="415">
                  <c:v>21951</c:v>
                </c:pt>
                <c:pt idx="416">
                  <c:v>10044</c:v>
                </c:pt>
                <c:pt idx="417">
                  <c:v>5741</c:v>
                </c:pt>
                <c:pt idx="418">
                  <c:v>72952</c:v>
                </c:pt>
                <c:pt idx="419">
                  <c:v>125611</c:v>
                </c:pt>
                <c:pt idx="420">
                  <c:v>6909</c:v>
                </c:pt>
                <c:pt idx="421">
                  <c:v>207445</c:v>
                </c:pt>
                <c:pt idx="422">
                  <c:v>48770</c:v>
                </c:pt>
                <c:pt idx="423">
                  <c:v>39956</c:v>
                </c:pt>
                <c:pt idx="424">
                  <c:v>241538</c:v>
                </c:pt>
                <c:pt idx="425">
                  <c:v>6596</c:v>
                </c:pt>
                <c:pt idx="426">
                  <c:v>2159</c:v>
                </c:pt>
                <c:pt idx="427">
                  <c:v>9711</c:v>
                </c:pt>
                <c:pt idx="428">
                  <c:v>37305</c:v>
                </c:pt>
                <c:pt idx="429">
                  <c:v>24475</c:v>
                </c:pt>
                <c:pt idx="430">
                  <c:v>5658</c:v>
                </c:pt>
                <c:pt idx="431">
                  <c:v>77988</c:v>
                </c:pt>
                <c:pt idx="432">
                  <c:v>285527</c:v>
                </c:pt>
                <c:pt idx="433">
                  <c:v>69459</c:v>
                </c:pt>
                <c:pt idx="434">
                  <c:v>262434</c:v>
                </c:pt>
                <c:pt idx="435">
                  <c:v>50777</c:v>
                </c:pt>
                <c:pt idx="436">
                  <c:v>2408</c:v>
                </c:pt>
                <c:pt idx="437">
                  <c:v>7941</c:v>
                </c:pt>
                <c:pt idx="438">
                  <c:v>18672</c:v>
                </c:pt>
                <c:pt idx="439">
                  <c:v>426543</c:v>
                </c:pt>
                <c:pt idx="440">
                  <c:v>44849</c:v>
                </c:pt>
                <c:pt idx="441">
                  <c:v>90426</c:v>
                </c:pt>
                <c:pt idx="442">
                  <c:v>41729</c:v>
                </c:pt>
                <c:pt idx="443">
                  <c:v>326766</c:v>
                </c:pt>
                <c:pt idx="444">
                  <c:v>27278</c:v>
                </c:pt>
                <c:pt idx="445">
                  <c:v>39004</c:v>
                </c:pt>
                <c:pt idx="446">
                  <c:v>93374</c:v>
                </c:pt>
                <c:pt idx="447">
                  <c:v>98631</c:v>
                </c:pt>
                <c:pt idx="448">
                  <c:v>42216</c:v>
                </c:pt>
                <c:pt idx="449">
                  <c:v>6756</c:v>
                </c:pt>
                <c:pt idx="450">
                  <c:v>7842</c:v>
                </c:pt>
                <c:pt idx="451">
                  <c:v>23459</c:v>
                </c:pt>
                <c:pt idx="452">
                  <c:v>4943</c:v>
                </c:pt>
                <c:pt idx="453">
                  <c:v>8188</c:v>
                </c:pt>
                <c:pt idx="454">
                  <c:v>15610</c:v>
                </c:pt>
                <c:pt idx="455">
                  <c:v>25969</c:v>
                </c:pt>
                <c:pt idx="456">
                  <c:v>11687</c:v>
                </c:pt>
                <c:pt idx="457">
                  <c:v>18194</c:v>
                </c:pt>
                <c:pt idx="458">
                  <c:v>13344</c:v>
                </c:pt>
                <c:pt idx="459">
                  <c:v>3177</c:v>
                </c:pt>
                <c:pt idx="460">
                  <c:v>14480</c:v>
                </c:pt>
                <c:pt idx="461">
                  <c:v>7521</c:v>
                </c:pt>
                <c:pt idx="462">
                  <c:v>7505</c:v>
                </c:pt>
                <c:pt idx="463">
                  <c:v>9776</c:v>
                </c:pt>
                <c:pt idx="464">
                  <c:v>4812</c:v>
                </c:pt>
                <c:pt idx="465">
                  <c:v>59220</c:v>
                </c:pt>
                <c:pt idx="466">
                  <c:v>21108</c:v>
                </c:pt>
                <c:pt idx="467">
                  <c:v>8831</c:v>
                </c:pt>
                <c:pt idx="468">
                  <c:v>9188</c:v>
                </c:pt>
                <c:pt idx="469">
                  <c:v>112101</c:v>
                </c:pt>
                <c:pt idx="470">
                  <c:v>14027</c:v>
                </c:pt>
                <c:pt idx="471">
                  <c:v>65151</c:v>
                </c:pt>
                <c:pt idx="472">
                  <c:v>24003</c:v>
                </c:pt>
                <c:pt idx="473">
                  <c:v>3031</c:v>
                </c:pt>
                <c:pt idx="474">
                  <c:v>7740</c:v>
                </c:pt>
                <c:pt idx="475">
                  <c:v>82329</c:v>
                </c:pt>
                <c:pt idx="476">
                  <c:v>6907</c:v>
                </c:pt>
                <c:pt idx="477">
                  <c:v>6336</c:v>
                </c:pt>
                <c:pt idx="478">
                  <c:v>7591</c:v>
                </c:pt>
                <c:pt idx="479">
                  <c:v>89821</c:v>
                </c:pt>
                <c:pt idx="480">
                  <c:v>56988</c:v>
                </c:pt>
                <c:pt idx="481">
                  <c:v>79986</c:v>
                </c:pt>
                <c:pt idx="482">
                  <c:v>23272</c:v>
                </c:pt>
                <c:pt idx="483">
                  <c:v>1195</c:v>
                </c:pt>
                <c:pt idx="484">
                  <c:v>12683</c:v>
                </c:pt>
                <c:pt idx="485">
                  <c:v>7125</c:v>
                </c:pt>
                <c:pt idx="486">
                  <c:v>23009</c:v>
                </c:pt>
                <c:pt idx="487">
                  <c:v>4548</c:v>
                </c:pt>
                <c:pt idx="488">
                  <c:v>10417</c:v>
                </c:pt>
                <c:pt idx="489">
                  <c:v>4954</c:v>
                </c:pt>
                <c:pt idx="490">
                  <c:v>16390</c:v>
                </c:pt>
                <c:pt idx="491">
                  <c:v>29199</c:v>
                </c:pt>
                <c:pt idx="492">
                  <c:v>18057</c:v>
                </c:pt>
                <c:pt idx="493">
                  <c:v>6678</c:v>
                </c:pt>
                <c:pt idx="494">
                  <c:v>6829</c:v>
                </c:pt>
                <c:pt idx="495">
                  <c:v>9495</c:v>
                </c:pt>
                <c:pt idx="496">
                  <c:v>28686</c:v>
                </c:pt>
                <c:pt idx="497">
                  <c:v>19185</c:v>
                </c:pt>
                <c:pt idx="498">
                  <c:v>15943</c:v>
                </c:pt>
                <c:pt idx="499">
                  <c:v>121149</c:v>
                </c:pt>
                <c:pt idx="500">
                  <c:v>121421</c:v>
                </c:pt>
                <c:pt idx="501">
                  <c:v>45734</c:v>
                </c:pt>
                <c:pt idx="502">
                  <c:v>56547</c:v>
                </c:pt>
                <c:pt idx="503">
                  <c:v>33244</c:v>
                </c:pt>
                <c:pt idx="504">
                  <c:v>9568</c:v>
                </c:pt>
                <c:pt idx="505">
                  <c:v>33104</c:v>
                </c:pt>
                <c:pt idx="506">
                  <c:v>1775</c:v>
                </c:pt>
                <c:pt idx="507">
                  <c:v>4948</c:v>
                </c:pt>
                <c:pt idx="508">
                  <c:v>271628</c:v>
                </c:pt>
                <c:pt idx="509">
                  <c:v>16894</c:v>
                </c:pt>
                <c:pt idx="510">
                  <c:v>26153</c:v>
                </c:pt>
                <c:pt idx="511">
                  <c:v>132826</c:v>
                </c:pt>
                <c:pt idx="512">
                  <c:v>39697</c:v>
                </c:pt>
                <c:pt idx="513">
                  <c:v>92878</c:v>
                </c:pt>
                <c:pt idx="514">
                  <c:v>5651</c:v>
                </c:pt>
                <c:pt idx="515">
                  <c:v>287102</c:v>
                </c:pt>
                <c:pt idx="516">
                  <c:v>35495</c:v>
                </c:pt>
                <c:pt idx="517">
                  <c:v>60916</c:v>
                </c:pt>
                <c:pt idx="518">
                  <c:v>1153590</c:v>
                </c:pt>
                <c:pt idx="519">
                  <c:v>8293</c:v>
                </c:pt>
                <c:pt idx="520">
                  <c:v>213097</c:v>
                </c:pt>
                <c:pt idx="521">
                  <c:v>20330</c:v>
                </c:pt>
                <c:pt idx="522">
                  <c:v>189954</c:v>
                </c:pt>
                <c:pt idx="523">
                  <c:v>17998</c:v>
                </c:pt>
                <c:pt idx="524">
                  <c:v>39824</c:v>
                </c:pt>
                <c:pt idx="525">
                  <c:v>13107</c:v>
                </c:pt>
                <c:pt idx="526">
                  <c:v>8623</c:v>
                </c:pt>
                <c:pt idx="527">
                  <c:v>15309</c:v>
                </c:pt>
                <c:pt idx="528">
                  <c:v>7811</c:v>
                </c:pt>
                <c:pt idx="529">
                  <c:v>89690</c:v>
                </c:pt>
                <c:pt idx="530">
                  <c:v>8552</c:v>
                </c:pt>
                <c:pt idx="531">
                  <c:v>12511</c:v>
                </c:pt>
                <c:pt idx="532">
                  <c:v>13301</c:v>
                </c:pt>
                <c:pt idx="533">
                  <c:v>639063</c:v>
                </c:pt>
                <c:pt idx="534">
                  <c:v>40156</c:v>
                </c:pt>
                <c:pt idx="535">
                  <c:v>6430</c:v>
                </c:pt>
                <c:pt idx="536">
                  <c:v>7368</c:v>
                </c:pt>
                <c:pt idx="537">
                  <c:v>6487</c:v>
                </c:pt>
                <c:pt idx="538">
                  <c:v>65896</c:v>
                </c:pt>
                <c:pt idx="539">
                  <c:v>16131</c:v>
                </c:pt>
                <c:pt idx="540">
                  <c:v>278053</c:v>
                </c:pt>
                <c:pt idx="541">
                  <c:v>7754</c:v>
                </c:pt>
                <c:pt idx="542">
                  <c:v>10643</c:v>
                </c:pt>
                <c:pt idx="543">
                  <c:v>87846</c:v>
                </c:pt>
                <c:pt idx="544">
                  <c:v>98093</c:v>
                </c:pt>
                <c:pt idx="545">
                  <c:v>8723</c:v>
                </c:pt>
                <c:pt idx="546">
                  <c:v>25141</c:v>
                </c:pt>
                <c:pt idx="547">
                  <c:v>39646</c:v>
                </c:pt>
                <c:pt idx="548">
                  <c:v>98295</c:v>
                </c:pt>
                <c:pt idx="549">
                  <c:v>160531</c:v>
                </c:pt>
                <c:pt idx="550">
                  <c:v>7366</c:v>
                </c:pt>
                <c:pt idx="551">
                  <c:v>11417</c:v>
                </c:pt>
                <c:pt idx="552">
                  <c:v>13637</c:v>
                </c:pt>
                <c:pt idx="553">
                  <c:v>55191</c:v>
                </c:pt>
                <c:pt idx="554">
                  <c:v>6030</c:v>
                </c:pt>
                <c:pt idx="555">
                  <c:v>40150</c:v>
                </c:pt>
                <c:pt idx="556">
                  <c:v>7907</c:v>
                </c:pt>
                <c:pt idx="557">
                  <c:v>188419</c:v>
                </c:pt>
                <c:pt idx="558">
                  <c:v>10676</c:v>
                </c:pt>
                <c:pt idx="559">
                  <c:v>40328</c:v>
                </c:pt>
                <c:pt idx="560">
                  <c:v>12408</c:v>
                </c:pt>
                <c:pt idx="561">
                  <c:v>8747</c:v>
                </c:pt>
                <c:pt idx="562">
                  <c:v>2723</c:v>
                </c:pt>
                <c:pt idx="563">
                  <c:v>42722</c:v>
                </c:pt>
                <c:pt idx="564">
                  <c:v>14820</c:v>
                </c:pt>
                <c:pt idx="565">
                  <c:v>6300</c:v>
                </c:pt>
                <c:pt idx="566">
                  <c:v>2348</c:v>
                </c:pt>
                <c:pt idx="567">
                  <c:v>8588</c:v>
                </c:pt>
                <c:pt idx="568">
                  <c:v>5546</c:v>
                </c:pt>
                <c:pt idx="569">
                  <c:v>2063</c:v>
                </c:pt>
                <c:pt idx="570">
                  <c:v>45040</c:v>
                </c:pt>
                <c:pt idx="571">
                  <c:v>753</c:v>
                </c:pt>
                <c:pt idx="572">
                  <c:v>1023</c:v>
                </c:pt>
                <c:pt idx="573">
                  <c:v>9524</c:v>
                </c:pt>
                <c:pt idx="574">
                  <c:v>9953</c:v>
                </c:pt>
                <c:pt idx="575">
                  <c:v>6851</c:v>
                </c:pt>
                <c:pt idx="576">
                  <c:v>532085</c:v>
                </c:pt>
                <c:pt idx="577">
                  <c:v>41456</c:v>
                </c:pt>
                <c:pt idx="578">
                  <c:v>92239</c:v>
                </c:pt>
                <c:pt idx="579">
                  <c:v>61525</c:v>
                </c:pt>
                <c:pt idx="580">
                  <c:v>11285</c:v>
                </c:pt>
                <c:pt idx="581">
                  <c:v>107684</c:v>
                </c:pt>
                <c:pt idx="582">
                  <c:v>11438</c:v>
                </c:pt>
                <c:pt idx="583">
                  <c:v>15731</c:v>
                </c:pt>
                <c:pt idx="584">
                  <c:v>4521</c:v>
                </c:pt>
                <c:pt idx="585">
                  <c:v>72168</c:v>
                </c:pt>
                <c:pt idx="586">
                  <c:v>6453</c:v>
                </c:pt>
                <c:pt idx="587">
                  <c:v>8399</c:v>
                </c:pt>
                <c:pt idx="588">
                  <c:v>7673</c:v>
                </c:pt>
                <c:pt idx="589">
                  <c:v>40591</c:v>
                </c:pt>
                <c:pt idx="590">
                  <c:v>5275</c:v>
                </c:pt>
                <c:pt idx="591">
                  <c:v>8372</c:v>
                </c:pt>
                <c:pt idx="592">
                  <c:v>1177</c:v>
                </c:pt>
                <c:pt idx="593">
                  <c:v>3776</c:v>
                </c:pt>
                <c:pt idx="594">
                  <c:v>3925</c:v>
                </c:pt>
                <c:pt idx="595">
                  <c:v>6099</c:v>
                </c:pt>
                <c:pt idx="596">
                  <c:v>19664</c:v>
                </c:pt>
                <c:pt idx="597">
                  <c:v>31288</c:v>
                </c:pt>
                <c:pt idx="598">
                  <c:v>13428</c:v>
                </c:pt>
                <c:pt idx="599">
                  <c:v>170014</c:v>
                </c:pt>
                <c:pt idx="600">
                  <c:v>5141</c:v>
                </c:pt>
                <c:pt idx="601">
                  <c:v>6101</c:v>
                </c:pt>
                <c:pt idx="602">
                  <c:v>8336</c:v>
                </c:pt>
                <c:pt idx="603">
                  <c:v>15548</c:v>
                </c:pt>
                <c:pt idx="604">
                  <c:v>16231</c:v>
                </c:pt>
                <c:pt idx="605">
                  <c:v>8166</c:v>
                </c:pt>
                <c:pt idx="606">
                  <c:v>14817</c:v>
                </c:pt>
                <c:pt idx="607">
                  <c:v>8449</c:v>
                </c:pt>
                <c:pt idx="608">
                  <c:v>7772</c:v>
                </c:pt>
                <c:pt idx="609">
                  <c:v>8048</c:v>
                </c:pt>
                <c:pt idx="610">
                  <c:v>7109</c:v>
                </c:pt>
                <c:pt idx="611">
                  <c:v>31516</c:v>
                </c:pt>
                <c:pt idx="612">
                  <c:v>8967</c:v>
                </c:pt>
                <c:pt idx="613">
                  <c:v>8999</c:v>
                </c:pt>
                <c:pt idx="614">
                  <c:v>22268</c:v>
                </c:pt>
                <c:pt idx="615">
                  <c:v>46412</c:v>
                </c:pt>
                <c:pt idx="616">
                  <c:v>2722</c:v>
                </c:pt>
                <c:pt idx="617">
                  <c:v>6096</c:v>
                </c:pt>
                <c:pt idx="618">
                  <c:v>8950</c:v>
                </c:pt>
                <c:pt idx="619">
                  <c:v>3259</c:v>
                </c:pt>
                <c:pt idx="620">
                  <c:v>2436</c:v>
                </c:pt>
                <c:pt idx="621">
                  <c:v>4948</c:v>
                </c:pt>
                <c:pt idx="622">
                  <c:v>43047</c:v>
                </c:pt>
                <c:pt idx="623">
                  <c:v>4568</c:v>
                </c:pt>
                <c:pt idx="624">
                  <c:v>7720</c:v>
                </c:pt>
                <c:pt idx="625">
                  <c:v>13165</c:v>
                </c:pt>
                <c:pt idx="626">
                  <c:v>158547</c:v>
                </c:pt>
                <c:pt idx="627">
                  <c:v>617437</c:v>
                </c:pt>
                <c:pt idx="628">
                  <c:v>420808</c:v>
                </c:pt>
                <c:pt idx="629">
                  <c:v>14746</c:v>
                </c:pt>
                <c:pt idx="630">
                  <c:v>5255</c:v>
                </c:pt>
                <c:pt idx="631">
                  <c:v>47428</c:v>
                </c:pt>
                <c:pt idx="632">
                  <c:v>47240</c:v>
                </c:pt>
                <c:pt idx="633">
                  <c:v>31720</c:v>
                </c:pt>
                <c:pt idx="634">
                  <c:v>19733</c:v>
                </c:pt>
                <c:pt idx="635">
                  <c:v>37998</c:v>
                </c:pt>
                <c:pt idx="636">
                  <c:v>7930</c:v>
                </c:pt>
                <c:pt idx="637">
                  <c:v>58657</c:v>
                </c:pt>
                <c:pt idx="638">
                  <c:v>39408</c:v>
                </c:pt>
                <c:pt idx="639">
                  <c:v>29640</c:v>
                </c:pt>
                <c:pt idx="640">
                  <c:v>35546</c:v>
                </c:pt>
                <c:pt idx="641">
                  <c:v>267732</c:v>
                </c:pt>
                <c:pt idx="642">
                  <c:v>163884</c:v>
                </c:pt>
                <c:pt idx="643">
                  <c:v>10936</c:v>
                </c:pt>
                <c:pt idx="644">
                  <c:v>4944</c:v>
                </c:pt>
                <c:pt idx="645">
                  <c:v>18986</c:v>
                </c:pt>
                <c:pt idx="646">
                  <c:v>4612</c:v>
                </c:pt>
                <c:pt idx="647">
                  <c:v>2447</c:v>
                </c:pt>
                <c:pt idx="648">
                  <c:v>17778</c:v>
                </c:pt>
                <c:pt idx="649">
                  <c:v>21432</c:v>
                </c:pt>
                <c:pt idx="650">
                  <c:v>33308</c:v>
                </c:pt>
                <c:pt idx="651">
                  <c:v>22366</c:v>
                </c:pt>
                <c:pt idx="652">
                  <c:v>16672</c:v>
                </c:pt>
                <c:pt idx="653">
                  <c:v>11006</c:v>
                </c:pt>
                <c:pt idx="654">
                  <c:v>59548</c:v>
                </c:pt>
                <c:pt idx="655">
                  <c:v>22420</c:v>
                </c:pt>
                <c:pt idx="656">
                  <c:v>110647</c:v>
                </c:pt>
                <c:pt idx="657">
                  <c:v>6063</c:v>
                </c:pt>
                <c:pt idx="658">
                  <c:v>24171</c:v>
                </c:pt>
                <c:pt idx="659">
                  <c:v>39928</c:v>
                </c:pt>
                <c:pt idx="660">
                  <c:v>29926</c:v>
                </c:pt>
                <c:pt idx="661">
                  <c:v>12874</c:v>
                </c:pt>
                <c:pt idx="662">
                  <c:v>16687</c:v>
                </c:pt>
                <c:pt idx="663">
                  <c:v>13677</c:v>
                </c:pt>
                <c:pt idx="664">
                  <c:v>95336</c:v>
                </c:pt>
                <c:pt idx="665">
                  <c:v>49081</c:v>
                </c:pt>
                <c:pt idx="666">
                  <c:v>251086</c:v>
                </c:pt>
                <c:pt idx="667">
                  <c:v>27425</c:v>
                </c:pt>
                <c:pt idx="668">
                  <c:v>30305</c:v>
                </c:pt>
                <c:pt idx="669">
                  <c:v>6297</c:v>
                </c:pt>
                <c:pt idx="670">
                  <c:v>12946</c:v>
                </c:pt>
                <c:pt idx="671">
                  <c:v>49678</c:v>
                </c:pt>
                <c:pt idx="672">
                  <c:v>17120</c:v>
                </c:pt>
                <c:pt idx="673">
                  <c:v>14381</c:v>
                </c:pt>
                <c:pt idx="674">
                  <c:v>9393</c:v>
                </c:pt>
                <c:pt idx="675">
                  <c:v>11224</c:v>
                </c:pt>
                <c:pt idx="676">
                  <c:v>12792</c:v>
                </c:pt>
                <c:pt idx="677">
                  <c:v>14709</c:v>
                </c:pt>
                <c:pt idx="678">
                  <c:v>16123</c:v>
                </c:pt>
                <c:pt idx="679">
                  <c:v>11104</c:v>
                </c:pt>
                <c:pt idx="680">
                  <c:v>13589</c:v>
                </c:pt>
                <c:pt idx="681">
                  <c:v>66546</c:v>
                </c:pt>
                <c:pt idx="682">
                  <c:v>23499</c:v>
                </c:pt>
                <c:pt idx="683">
                  <c:v>13889</c:v>
                </c:pt>
                <c:pt idx="684">
                  <c:v>36594</c:v>
                </c:pt>
                <c:pt idx="685">
                  <c:v>14446</c:v>
                </c:pt>
                <c:pt idx="686">
                  <c:v>56251</c:v>
                </c:pt>
                <c:pt idx="687">
                  <c:v>27253</c:v>
                </c:pt>
                <c:pt idx="688">
                  <c:v>55129</c:v>
                </c:pt>
                <c:pt idx="689">
                  <c:v>134467</c:v>
                </c:pt>
                <c:pt idx="690">
                  <c:v>6151</c:v>
                </c:pt>
                <c:pt idx="691">
                  <c:v>27300</c:v>
                </c:pt>
                <c:pt idx="692">
                  <c:v>35756</c:v>
                </c:pt>
                <c:pt idx="693">
                  <c:v>15570</c:v>
                </c:pt>
                <c:pt idx="694">
                  <c:v>169292</c:v>
                </c:pt>
                <c:pt idx="695">
                  <c:v>28837</c:v>
                </c:pt>
                <c:pt idx="696">
                  <c:v>26023</c:v>
                </c:pt>
                <c:pt idx="697">
                  <c:v>40015</c:v>
                </c:pt>
                <c:pt idx="698">
                  <c:v>38310</c:v>
                </c:pt>
                <c:pt idx="699">
                  <c:v>330693</c:v>
                </c:pt>
                <c:pt idx="700">
                  <c:v>15139</c:v>
                </c:pt>
                <c:pt idx="701">
                  <c:v>85403</c:v>
                </c:pt>
                <c:pt idx="702">
                  <c:v>37922</c:v>
                </c:pt>
                <c:pt idx="703">
                  <c:v>48271</c:v>
                </c:pt>
                <c:pt idx="704">
                  <c:v>9314</c:v>
                </c:pt>
                <c:pt idx="705">
                  <c:v>14779</c:v>
                </c:pt>
                <c:pt idx="706">
                  <c:v>231052</c:v>
                </c:pt>
                <c:pt idx="707">
                  <c:v>6866</c:v>
                </c:pt>
                <c:pt idx="708">
                  <c:v>40481</c:v>
                </c:pt>
                <c:pt idx="709">
                  <c:v>38180</c:v>
                </c:pt>
                <c:pt idx="710">
                  <c:v>21389</c:v>
                </c:pt>
                <c:pt idx="711">
                  <c:v>49608</c:v>
                </c:pt>
                <c:pt idx="712">
                  <c:v>23868</c:v>
                </c:pt>
                <c:pt idx="713">
                  <c:v>19405</c:v>
                </c:pt>
                <c:pt idx="714">
                  <c:v>17528</c:v>
                </c:pt>
                <c:pt idx="715">
                  <c:v>185461</c:v>
                </c:pt>
                <c:pt idx="716">
                  <c:v>24726</c:v>
                </c:pt>
                <c:pt idx="717">
                  <c:v>11514</c:v>
                </c:pt>
                <c:pt idx="718">
                  <c:v>5015</c:v>
                </c:pt>
                <c:pt idx="719">
                  <c:v>7381</c:v>
                </c:pt>
                <c:pt idx="720">
                  <c:v>6530</c:v>
                </c:pt>
                <c:pt idx="721">
                  <c:v>13830</c:v>
                </c:pt>
                <c:pt idx="722">
                  <c:v>3843</c:v>
                </c:pt>
                <c:pt idx="723">
                  <c:v>87604</c:v>
                </c:pt>
                <c:pt idx="724">
                  <c:v>14443</c:v>
                </c:pt>
                <c:pt idx="725">
                  <c:v>4938</c:v>
                </c:pt>
                <c:pt idx="726">
                  <c:v>11830</c:v>
                </c:pt>
                <c:pt idx="727">
                  <c:v>99333</c:v>
                </c:pt>
                <c:pt idx="728">
                  <c:v>23556</c:v>
                </c:pt>
                <c:pt idx="729">
                  <c:v>11061</c:v>
                </c:pt>
                <c:pt idx="730">
                  <c:v>6442</c:v>
                </c:pt>
                <c:pt idx="731">
                  <c:v>11818</c:v>
                </c:pt>
                <c:pt idx="732">
                  <c:v>7893</c:v>
                </c:pt>
                <c:pt idx="733">
                  <c:v>4523</c:v>
                </c:pt>
                <c:pt idx="734">
                  <c:v>6934</c:v>
                </c:pt>
                <c:pt idx="735">
                  <c:v>9065</c:v>
                </c:pt>
                <c:pt idx="736">
                  <c:v>13745</c:v>
                </c:pt>
                <c:pt idx="737">
                  <c:v>1653</c:v>
                </c:pt>
                <c:pt idx="738">
                  <c:v>204028</c:v>
                </c:pt>
                <c:pt idx="739">
                  <c:v>23316</c:v>
                </c:pt>
                <c:pt idx="740">
                  <c:v>99596</c:v>
                </c:pt>
                <c:pt idx="741">
                  <c:v>3095</c:v>
                </c:pt>
                <c:pt idx="742">
                  <c:v>194002</c:v>
                </c:pt>
                <c:pt idx="743">
                  <c:v>24671</c:v>
                </c:pt>
                <c:pt idx="744">
                  <c:v>15389</c:v>
                </c:pt>
                <c:pt idx="745">
                  <c:v>73168</c:v>
                </c:pt>
                <c:pt idx="746">
                  <c:v>15453</c:v>
                </c:pt>
                <c:pt idx="747">
                  <c:v>7818</c:v>
                </c:pt>
                <c:pt idx="748">
                  <c:v>7434</c:v>
                </c:pt>
                <c:pt idx="749">
                  <c:v>10782</c:v>
                </c:pt>
                <c:pt idx="750">
                  <c:v>33679</c:v>
                </c:pt>
                <c:pt idx="751">
                  <c:v>9393</c:v>
                </c:pt>
                <c:pt idx="752">
                  <c:v>22558</c:v>
                </c:pt>
                <c:pt idx="753">
                  <c:v>14771</c:v>
                </c:pt>
                <c:pt idx="754">
                  <c:v>10227</c:v>
                </c:pt>
                <c:pt idx="755">
                  <c:v>142010</c:v>
                </c:pt>
                <c:pt idx="756">
                  <c:v>20830</c:v>
                </c:pt>
                <c:pt idx="757">
                  <c:v>174857</c:v>
                </c:pt>
                <c:pt idx="758">
                  <c:v>290028</c:v>
                </c:pt>
                <c:pt idx="759">
                  <c:v>20586</c:v>
                </c:pt>
                <c:pt idx="760">
                  <c:v>30472</c:v>
                </c:pt>
                <c:pt idx="761">
                  <c:v>11781</c:v>
                </c:pt>
                <c:pt idx="762">
                  <c:v>50671</c:v>
                </c:pt>
                <c:pt idx="763">
                  <c:v>5092</c:v>
                </c:pt>
                <c:pt idx="764">
                  <c:v>213327</c:v>
                </c:pt>
                <c:pt idx="765">
                  <c:v>8559</c:v>
                </c:pt>
                <c:pt idx="766">
                  <c:v>16676</c:v>
                </c:pt>
                <c:pt idx="767">
                  <c:v>23860</c:v>
                </c:pt>
                <c:pt idx="768">
                  <c:v>55088</c:v>
                </c:pt>
                <c:pt idx="769">
                  <c:v>10298</c:v>
                </c:pt>
                <c:pt idx="770">
                  <c:v>9686</c:v>
                </c:pt>
                <c:pt idx="771">
                  <c:v>12828</c:v>
                </c:pt>
                <c:pt idx="772">
                  <c:v>7994</c:v>
                </c:pt>
                <c:pt idx="773">
                  <c:v>6546</c:v>
                </c:pt>
                <c:pt idx="774">
                  <c:v>4740</c:v>
                </c:pt>
                <c:pt idx="775">
                  <c:v>10068</c:v>
                </c:pt>
                <c:pt idx="776">
                  <c:v>54167</c:v>
                </c:pt>
                <c:pt idx="777">
                  <c:v>11510</c:v>
                </c:pt>
                <c:pt idx="778">
                  <c:v>16168</c:v>
                </c:pt>
                <c:pt idx="779">
                  <c:v>61807</c:v>
                </c:pt>
                <c:pt idx="780">
                  <c:v>10433</c:v>
                </c:pt>
                <c:pt idx="781">
                  <c:v>14921</c:v>
                </c:pt>
                <c:pt idx="782">
                  <c:v>10852</c:v>
                </c:pt>
                <c:pt idx="783">
                  <c:v>32653</c:v>
                </c:pt>
                <c:pt idx="784">
                  <c:v>109463</c:v>
                </c:pt>
                <c:pt idx="785">
                  <c:v>7413</c:v>
                </c:pt>
                <c:pt idx="786">
                  <c:v>112957</c:v>
                </c:pt>
                <c:pt idx="787">
                  <c:v>227404</c:v>
                </c:pt>
                <c:pt idx="788">
                  <c:v>622995</c:v>
                </c:pt>
                <c:pt idx="789">
                  <c:v>229025</c:v>
                </c:pt>
                <c:pt idx="790">
                  <c:v>26634</c:v>
                </c:pt>
                <c:pt idx="791">
                  <c:v>99920</c:v>
                </c:pt>
                <c:pt idx="792">
                  <c:v>7215</c:v>
                </c:pt>
                <c:pt idx="793">
                  <c:v>5875</c:v>
                </c:pt>
                <c:pt idx="794">
                  <c:v>33726</c:v>
                </c:pt>
                <c:pt idx="795">
                  <c:v>20969</c:v>
                </c:pt>
                <c:pt idx="796">
                  <c:v>20003</c:v>
                </c:pt>
                <c:pt idx="797">
                  <c:v>6554</c:v>
                </c:pt>
                <c:pt idx="798">
                  <c:v>17195</c:v>
                </c:pt>
                <c:pt idx="799">
                  <c:v>8548</c:v>
                </c:pt>
                <c:pt idx="800">
                  <c:v>174483</c:v>
                </c:pt>
                <c:pt idx="801">
                  <c:v>20882</c:v>
                </c:pt>
                <c:pt idx="802">
                  <c:v>36774</c:v>
                </c:pt>
                <c:pt idx="803">
                  <c:v>276396</c:v>
                </c:pt>
                <c:pt idx="804">
                  <c:v>151868</c:v>
                </c:pt>
                <c:pt idx="805">
                  <c:v>265050</c:v>
                </c:pt>
                <c:pt idx="806">
                  <c:v>11304</c:v>
                </c:pt>
                <c:pt idx="807">
                  <c:v>20930</c:v>
                </c:pt>
                <c:pt idx="808">
                  <c:v>31935</c:v>
                </c:pt>
                <c:pt idx="809">
                  <c:v>38856</c:v>
                </c:pt>
                <c:pt idx="810">
                  <c:v>61979</c:v>
                </c:pt>
                <c:pt idx="811">
                  <c:v>53079</c:v>
                </c:pt>
                <c:pt idx="812">
                  <c:v>5224</c:v>
                </c:pt>
                <c:pt idx="813">
                  <c:v>3703</c:v>
                </c:pt>
                <c:pt idx="814">
                  <c:v>12740</c:v>
                </c:pt>
                <c:pt idx="815">
                  <c:v>6506</c:v>
                </c:pt>
                <c:pt idx="816">
                  <c:v>3082</c:v>
                </c:pt>
                <c:pt idx="817">
                  <c:v>3952</c:v>
                </c:pt>
                <c:pt idx="818">
                  <c:v>5983</c:v>
                </c:pt>
                <c:pt idx="819">
                  <c:v>13341</c:v>
                </c:pt>
                <c:pt idx="820">
                  <c:v>4144</c:v>
                </c:pt>
                <c:pt idx="821">
                  <c:v>7412</c:v>
                </c:pt>
                <c:pt idx="822">
                  <c:v>2172</c:v>
                </c:pt>
                <c:pt idx="823">
                  <c:v>19617</c:v>
                </c:pt>
                <c:pt idx="824">
                  <c:v>26660</c:v>
                </c:pt>
                <c:pt idx="825">
                  <c:v>3908</c:v>
                </c:pt>
                <c:pt idx="826">
                  <c:v>9227</c:v>
                </c:pt>
                <c:pt idx="827">
                  <c:v>80331</c:v>
                </c:pt>
                <c:pt idx="828">
                  <c:v>9320</c:v>
                </c:pt>
                <c:pt idx="829">
                  <c:v>16148</c:v>
                </c:pt>
                <c:pt idx="830">
                  <c:v>7666</c:v>
                </c:pt>
                <c:pt idx="831">
                  <c:v>12013</c:v>
                </c:pt>
                <c:pt idx="832">
                  <c:v>14204</c:v>
                </c:pt>
                <c:pt idx="833">
                  <c:v>3331</c:v>
                </c:pt>
                <c:pt idx="834">
                  <c:v>190809</c:v>
                </c:pt>
                <c:pt idx="835">
                  <c:v>185939</c:v>
                </c:pt>
                <c:pt idx="836">
                  <c:v>11175</c:v>
                </c:pt>
                <c:pt idx="837">
                  <c:v>145082</c:v>
                </c:pt>
                <c:pt idx="838">
                  <c:v>1219</c:v>
                </c:pt>
                <c:pt idx="839">
                  <c:v>12498</c:v>
                </c:pt>
                <c:pt idx="840">
                  <c:v>24909</c:v>
                </c:pt>
                <c:pt idx="841">
                  <c:v>6241</c:v>
                </c:pt>
                <c:pt idx="842">
                  <c:v>26362</c:v>
                </c:pt>
                <c:pt idx="843">
                  <c:v>22746</c:v>
                </c:pt>
                <c:pt idx="844">
                  <c:v>101334</c:v>
                </c:pt>
                <c:pt idx="845">
                  <c:v>84140</c:v>
                </c:pt>
                <c:pt idx="846">
                  <c:v>5075</c:v>
                </c:pt>
                <c:pt idx="847">
                  <c:v>3947</c:v>
                </c:pt>
                <c:pt idx="848">
                  <c:v>8037</c:v>
                </c:pt>
                <c:pt idx="849">
                  <c:v>21973</c:v>
                </c:pt>
                <c:pt idx="850">
                  <c:v>34125</c:v>
                </c:pt>
                <c:pt idx="851">
                  <c:v>97311</c:v>
                </c:pt>
                <c:pt idx="852">
                  <c:v>17494</c:v>
                </c:pt>
                <c:pt idx="853">
                  <c:v>1813</c:v>
                </c:pt>
                <c:pt idx="854">
                  <c:v>3425</c:v>
                </c:pt>
                <c:pt idx="855">
                  <c:v>20771</c:v>
                </c:pt>
                <c:pt idx="856">
                  <c:v>47666</c:v>
                </c:pt>
                <c:pt idx="857">
                  <c:v>32213</c:v>
                </c:pt>
                <c:pt idx="858">
                  <c:v>13002</c:v>
                </c:pt>
                <c:pt idx="859">
                  <c:v>45033</c:v>
                </c:pt>
                <c:pt idx="860">
                  <c:v>465412</c:v>
                </c:pt>
                <c:pt idx="861">
                  <c:v>89823</c:v>
                </c:pt>
                <c:pt idx="862">
                  <c:v>22325</c:v>
                </c:pt>
                <c:pt idx="863">
                  <c:v>40090</c:v>
                </c:pt>
                <c:pt idx="864">
                  <c:v>35931</c:v>
                </c:pt>
                <c:pt idx="865">
                  <c:v>16054</c:v>
                </c:pt>
                <c:pt idx="866">
                  <c:v>12850</c:v>
                </c:pt>
                <c:pt idx="867">
                  <c:v>9087</c:v>
                </c:pt>
                <c:pt idx="868">
                  <c:v>11399</c:v>
                </c:pt>
                <c:pt idx="869">
                  <c:v>2899</c:v>
                </c:pt>
                <c:pt idx="870">
                  <c:v>4616</c:v>
                </c:pt>
                <c:pt idx="871">
                  <c:v>45486</c:v>
                </c:pt>
                <c:pt idx="872">
                  <c:v>103131</c:v>
                </c:pt>
                <c:pt idx="873">
                  <c:v>25064</c:v>
                </c:pt>
                <c:pt idx="874">
                  <c:v>111316</c:v>
                </c:pt>
                <c:pt idx="875">
                  <c:v>171417</c:v>
                </c:pt>
                <c:pt idx="876">
                  <c:v>22918</c:v>
                </c:pt>
                <c:pt idx="877">
                  <c:v>6510</c:v>
                </c:pt>
                <c:pt idx="878">
                  <c:v>5844</c:v>
                </c:pt>
                <c:pt idx="879">
                  <c:v>25277</c:v>
                </c:pt>
                <c:pt idx="880">
                  <c:v>12714</c:v>
                </c:pt>
                <c:pt idx="881">
                  <c:v>24832</c:v>
                </c:pt>
                <c:pt idx="882">
                  <c:v>9322</c:v>
                </c:pt>
                <c:pt idx="883">
                  <c:v>5110</c:v>
                </c:pt>
                <c:pt idx="884">
                  <c:v>4420</c:v>
                </c:pt>
                <c:pt idx="885">
                  <c:v>8553</c:v>
                </c:pt>
                <c:pt idx="886">
                  <c:v>44797</c:v>
                </c:pt>
                <c:pt idx="887">
                  <c:v>23751</c:v>
                </c:pt>
                <c:pt idx="888">
                  <c:v>153959</c:v>
                </c:pt>
                <c:pt idx="889">
                  <c:v>11147</c:v>
                </c:pt>
                <c:pt idx="890">
                  <c:v>20562</c:v>
                </c:pt>
                <c:pt idx="891">
                  <c:v>6778</c:v>
                </c:pt>
                <c:pt idx="892">
                  <c:v>4395</c:v>
                </c:pt>
                <c:pt idx="893">
                  <c:v>5040</c:v>
                </c:pt>
                <c:pt idx="894">
                  <c:v>17636</c:v>
                </c:pt>
                <c:pt idx="895">
                  <c:v>999</c:v>
                </c:pt>
                <c:pt idx="896">
                  <c:v>126074</c:v>
                </c:pt>
                <c:pt idx="897">
                  <c:v>15606</c:v>
                </c:pt>
                <c:pt idx="898">
                  <c:v>8775</c:v>
                </c:pt>
                <c:pt idx="899">
                  <c:v>63085</c:v>
                </c:pt>
                <c:pt idx="900">
                  <c:v>27298</c:v>
                </c:pt>
                <c:pt idx="901">
                  <c:v>209577</c:v>
                </c:pt>
                <c:pt idx="902">
                  <c:v>10231</c:v>
                </c:pt>
                <c:pt idx="903">
                  <c:v>7643</c:v>
                </c:pt>
                <c:pt idx="904">
                  <c:v>17417</c:v>
                </c:pt>
                <c:pt idx="905">
                  <c:v>42528</c:v>
                </c:pt>
                <c:pt idx="906">
                  <c:v>24178</c:v>
                </c:pt>
                <c:pt idx="907">
                  <c:v>7948</c:v>
                </c:pt>
                <c:pt idx="908">
                  <c:v>4267</c:v>
                </c:pt>
                <c:pt idx="909">
                  <c:v>6753</c:v>
                </c:pt>
                <c:pt idx="910">
                  <c:v>11334</c:v>
                </c:pt>
                <c:pt idx="911">
                  <c:v>2466</c:v>
                </c:pt>
                <c:pt idx="912">
                  <c:v>11284</c:v>
                </c:pt>
                <c:pt idx="913">
                  <c:v>123621</c:v>
                </c:pt>
                <c:pt idx="914">
                  <c:v>15332</c:v>
                </c:pt>
                <c:pt idx="915">
                  <c:v>17437</c:v>
                </c:pt>
                <c:pt idx="916">
                  <c:v>22525</c:v>
                </c:pt>
                <c:pt idx="917">
                  <c:v>2321</c:v>
                </c:pt>
                <c:pt idx="918">
                  <c:v>7361</c:v>
                </c:pt>
                <c:pt idx="919">
                  <c:v>13714</c:v>
                </c:pt>
                <c:pt idx="920">
                  <c:v>68140</c:v>
                </c:pt>
                <c:pt idx="921">
                  <c:v>2046</c:v>
                </c:pt>
                <c:pt idx="922">
                  <c:v>5838</c:v>
                </c:pt>
                <c:pt idx="923">
                  <c:v>24867</c:v>
                </c:pt>
                <c:pt idx="924">
                  <c:v>68960</c:v>
                </c:pt>
                <c:pt idx="925">
                  <c:v>43956</c:v>
                </c:pt>
                <c:pt idx="926">
                  <c:v>26322</c:v>
                </c:pt>
                <c:pt idx="927">
                  <c:v>126177</c:v>
                </c:pt>
                <c:pt idx="928">
                  <c:v>70641</c:v>
                </c:pt>
                <c:pt idx="929">
                  <c:v>300467</c:v>
                </c:pt>
                <c:pt idx="930">
                  <c:v>49836</c:v>
                </c:pt>
                <c:pt idx="931">
                  <c:v>66270</c:v>
                </c:pt>
                <c:pt idx="932">
                  <c:v>166397</c:v>
                </c:pt>
                <c:pt idx="933">
                  <c:v>6218</c:v>
                </c:pt>
                <c:pt idx="934">
                  <c:v>10303</c:v>
                </c:pt>
                <c:pt idx="935">
                  <c:v>11239</c:v>
                </c:pt>
                <c:pt idx="936">
                  <c:v>93921</c:v>
                </c:pt>
                <c:pt idx="937">
                  <c:v>15395</c:v>
                </c:pt>
                <c:pt idx="938">
                  <c:v>236197</c:v>
                </c:pt>
                <c:pt idx="939">
                  <c:v>3551</c:v>
                </c:pt>
                <c:pt idx="940">
                  <c:v>30089</c:v>
                </c:pt>
                <c:pt idx="941">
                  <c:v>15699</c:v>
                </c:pt>
                <c:pt idx="942">
                  <c:v>160110</c:v>
                </c:pt>
                <c:pt idx="943">
                  <c:v>30454</c:v>
                </c:pt>
                <c:pt idx="944">
                  <c:v>15025</c:v>
                </c:pt>
                <c:pt idx="945">
                  <c:v>17187</c:v>
                </c:pt>
                <c:pt idx="946">
                  <c:v>17689</c:v>
                </c:pt>
                <c:pt idx="947">
                  <c:v>3195</c:v>
                </c:pt>
                <c:pt idx="948">
                  <c:v>127982</c:v>
                </c:pt>
                <c:pt idx="949">
                  <c:v>45835</c:v>
                </c:pt>
                <c:pt idx="950">
                  <c:v>25496</c:v>
                </c:pt>
                <c:pt idx="951">
                  <c:v>136640</c:v>
                </c:pt>
                <c:pt idx="952">
                  <c:v>4122</c:v>
                </c:pt>
                <c:pt idx="953">
                  <c:v>2112</c:v>
                </c:pt>
                <c:pt idx="954">
                  <c:v>47809</c:v>
                </c:pt>
                <c:pt idx="955">
                  <c:v>169868</c:v>
                </c:pt>
                <c:pt idx="956">
                  <c:v>26574</c:v>
                </c:pt>
                <c:pt idx="957">
                  <c:v>15355</c:v>
                </c:pt>
                <c:pt idx="958">
                  <c:v>359779</c:v>
                </c:pt>
                <c:pt idx="959">
                  <c:v>47677</c:v>
                </c:pt>
                <c:pt idx="960">
                  <c:v>84276</c:v>
                </c:pt>
                <c:pt idx="961">
                  <c:v>18131</c:v>
                </c:pt>
                <c:pt idx="962">
                  <c:v>2806</c:v>
                </c:pt>
                <c:pt idx="963">
                  <c:v>1731</c:v>
                </c:pt>
                <c:pt idx="964">
                  <c:v>2206</c:v>
                </c:pt>
                <c:pt idx="965">
                  <c:v>2790</c:v>
                </c:pt>
                <c:pt idx="966">
                  <c:v>4421</c:v>
                </c:pt>
                <c:pt idx="967">
                  <c:v>2429</c:v>
                </c:pt>
                <c:pt idx="968">
                  <c:v>4372</c:v>
                </c:pt>
                <c:pt idx="969">
                  <c:v>6861</c:v>
                </c:pt>
                <c:pt idx="970">
                  <c:v>44533</c:v>
                </c:pt>
                <c:pt idx="971">
                  <c:v>5169</c:v>
                </c:pt>
                <c:pt idx="972">
                  <c:v>8412</c:v>
                </c:pt>
                <c:pt idx="973">
                  <c:v>51136</c:v>
                </c:pt>
                <c:pt idx="974">
                  <c:v>62349</c:v>
                </c:pt>
                <c:pt idx="975">
                  <c:v>40417</c:v>
                </c:pt>
                <c:pt idx="976">
                  <c:v>8782</c:v>
                </c:pt>
                <c:pt idx="977">
                  <c:v>33131</c:v>
                </c:pt>
                <c:pt idx="978">
                  <c:v>13370</c:v>
                </c:pt>
                <c:pt idx="979">
                  <c:v>35507</c:v>
                </c:pt>
                <c:pt idx="980">
                  <c:v>58982</c:v>
                </c:pt>
                <c:pt idx="981">
                  <c:v>3413</c:v>
                </c:pt>
                <c:pt idx="982">
                  <c:v>26462</c:v>
                </c:pt>
                <c:pt idx="983">
                  <c:v>22337</c:v>
                </c:pt>
                <c:pt idx="984">
                  <c:v>40465</c:v>
                </c:pt>
                <c:pt idx="985">
                  <c:v>107607</c:v>
                </c:pt>
                <c:pt idx="986">
                  <c:v>221334</c:v>
                </c:pt>
                <c:pt idx="987">
                  <c:v>69527</c:v>
                </c:pt>
                <c:pt idx="988">
                  <c:v>231041</c:v>
                </c:pt>
                <c:pt idx="989">
                  <c:v>57949</c:v>
                </c:pt>
                <c:pt idx="990">
                  <c:v>228646</c:v>
                </c:pt>
                <c:pt idx="991">
                  <c:v>583724</c:v>
                </c:pt>
                <c:pt idx="992">
                  <c:v>605038</c:v>
                </c:pt>
                <c:pt idx="993">
                  <c:v>36186</c:v>
                </c:pt>
                <c:pt idx="994">
                  <c:v>152304</c:v>
                </c:pt>
                <c:pt idx="995">
                  <c:v>81080</c:v>
                </c:pt>
                <c:pt idx="996">
                  <c:v>6293</c:v>
                </c:pt>
                <c:pt idx="997">
                  <c:v>48796</c:v>
                </c:pt>
                <c:pt idx="998">
                  <c:v>61315</c:v>
                </c:pt>
                <c:pt idx="999">
                  <c:v>15618</c:v>
                </c:pt>
              </c:numCache>
            </c:numRef>
          </c:xVal>
          <c:yVal>
            <c:numRef>
              <c:f>' products info with sales'!$D$2:$D$1001</c:f>
              <c:numCache>
                <c:formatCode>General</c:formatCode>
                <c:ptCount val="1000"/>
                <c:pt idx="0">
                  <c:v>100</c:v>
                </c:pt>
                <c:pt idx="1">
                  <c:v>108</c:v>
                </c:pt>
                <c:pt idx="2">
                  <c:v>21</c:v>
                </c:pt>
                <c:pt idx="3">
                  <c:v>24</c:v>
                </c:pt>
                <c:pt idx="4">
                  <c:v>14</c:v>
                </c:pt>
                <c:pt idx="5">
                  <c:v>23.5</c:v>
                </c:pt>
                <c:pt idx="6">
                  <c:v>32</c:v>
                </c:pt>
                <c:pt idx="7">
                  <c:v>59</c:v>
                </c:pt>
                <c:pt idx="8">
                  <c:v>39</c:v>
                </c:pt>
                <c:pt idx="9">
                  <c:v>48</c:v>
                </c:pt>
                <c:pt idx="10">
                  <c:v>52</c:v>
                </c:pt>
                <c:pt idx="11">
                  <c:v>46</c:v>
                </c:pt>
                <c:pt idx="12">
                  <c:v>30</c:v>
                </c:pt>
                <c:pt idx="13">
                  <c:v>36</c:v>
                </c:pt>
                <c:pt idx="14">
                  <c:v>42</c:v>
                </c:pt>
                <c:pt idx="15">
                  <c:v>65</c:v>
                </c:pt>
                <c:pt idx="16">
                  <c:v>68</c:v>
                </c:pt>
                <c:pt idx="17">
                  <c:v>114</c:v>
                </c:pt>
                <c:pt idx="18">
                  <c:v>104</c:v>
                </c:pt>
                <c:pt idx="19">
                  <c:v>100</c:v>
                </c:pt>
                <c:pt idx="20">
                  <c:v>120</c:v>
                </c:pt>
                <c:pt idx="21">
                  <c:v>95</c:v>
                </c:pt>
                <c:pt idx="22">
                  <c:v>35</c:v>
                </c:pt>
                <c:pt idx="23">
                  <c:v>77</c:v>
                </c:pt>
                <c:pt idx="24">
                  <c:v>160</c:v>
                </c:pt>
                <c:pt idx="25">
                  <c:v>63</c:v>
                </c:pt>
                <c:pt idx="26">
                  <c:v>74</c:v>
                </c:pt>
                <c:pt idx="27">
                  <c:v>50</c:v>
                </c:pt>
                <c:pt idx="28">
                  <c:v>28</c:v>
                </c:pt>
                <c:pt idx="29">
                  <c:v>67</c:v>
                </c:pt>
                <c:pt idx="30">
                  <c:v>39</c:v>
                </c:pt>
                <c:pt idx="31">
                  <c:v>90</c:v>
                </c:pt>
                <c:pt idx="32">
                  <c:v>122</c:v>
                </c:pt>
                <c:pt idx="33">
                  <c:v>100</c:v>
                </c:pt>
                <c:pt idx="34">
                  <c:v>122</c:v>
                </c:pt>
                <c:pt idx="35">
                  <c:v>100</c:v>
                </c:pt>
                <c:pt idx="36">
                  <c:v>95</c:v>
                </c:pt>
                <c:pt idx="37">
                  <c:v>42</c:v>
                </c:pt>
                <c:pt idx="38">
                  <c:v>42</c:v>
                </c:pt>
                <c:pt idx="39">
                  <c:v>68</c:v>
                </c:pt>
                <c:pt idx="40">
                  <c:v>44</c:v>
                </c:pt>
                <c:pt idx="41">
                  <c:v>12</c:v>
                </c:pt>
                <c:pt idx="42">
                  <c:v>64</c:v>
                </c:pt>
                <c:pt idx="43">
                  <c:v>64</c:v>
                </c:pt>
                <c:pt idx="44">
                  <c:v>116</c:v>
                </c:pt>
                <c:pt idx="45">
                  <c:v>122</c:v>
                </c:pt>
                <c:pt idx="46">
                  <c:v>120</c:v>
                </c:pt>
                <c:pt idx="47">
                  <c:v>24</c:v>
                </c:pt>
                <c:pt idx="48">
                  <c:v>35</c:v>
                </c:pt>
                <c:pt idx="49">
                  <c:v>26</c:v>
                </c:pt>
                <c:pt idx="50">
                  <c:v>20</c:v>
                </c:pt>
                <c:pt idx="51">
                  <c:v>16</c:v>
                </c:pt>
                <c:pt idx="52">
                  <c:v>10</c:v>
                </c:pt>
                <c:pt idx="53">
                  <c:v>32</c:v>
                </c:pt>
                <c:pt idx="54">
                  <c:v>23</c:v>
                </c:pt>
                <c:pt idx="55">
                  <c:v>38</c:v>
                </c:pt>
                <c:pt idx="56">
                  <c:v>82</c:v>
                </c:pt>
                <c:pt idx="57">
                  <c:v>62</c:v>
                </c:pt>
                <c:pt idx="58">
                  <c:v>48</c:v>
                </c:pt>
                <c:pt idx="59">
                  <c:v>100</c:v>
                </c:pt>
                <c:pt idx="60">
                  <c:v>88</c:v>
                </c:pt>
                <c:pt idx="61">
                  <c:v>45</c:v>
                </c:pt>
                <c:pt idx="62">
                  <c:v>80</c:v>
                </c:pt>
                <c:pt idx="63">
                  <c:v>80</c:v>
                </c:pt>
                <c:pt idx="64">
                  <c:v>18</c:v>
                </c:pt>
                <c:pt idx="65">
                  <c:v>39</c:v>
                </c:pt>
                <c:pt idx="66">
                  <c:v>40</c:v>
                </c:pt>
                <c:pt idx="67">
                  <c:v>35</c:v>
                </c:pt>
                <c:pt idx="68">
                  <c:v>22</c:v>
                </c:pt>
                <c:pt idx="69">
                  <c:v>39</c:v>
                </c:pt>
                <c:pt idx="70">
                  <c:v>15</c:v>
                </c:pt>
                <c:pt idx="71">
                  <c:v>30</c:v>
                </c:pt>
                <c:pt idx="72">
                  <c:v>130</c:v>
                </c:pt>
                <c:pt idx="73">
                  <c:v>7</c:v>
                </c:pt>
                <c:pt idx="74">
                  <c:v>8</c:v>
                </c:pt>
                <c:pt idx="75">
                  <c:v>26</c:v>
                </c:pt>
                <c:pt idx="76">
                  <c:v>48</c:v>
                </c:pt>
                <c:pt idx="77">
                  <c:v>35</c:v>
                </c:pt>
                <c:pt idx="78">
                  <c:v>28</c:v>
                </c:pt>
                <c:pt idx="79">
                  <c:v>31</c:v>
                </c:pt>
                <c:pt idx="80">
                  <c:v>28</c:v>
                </c:pt>
                <c:pt idx="81">
                  <c:v>38</c:v>
                </c:pt>
                <c:pt idx="82">
                  <c:v>39</c:v>
                </c:pt>
                <c:pt idx="83">
                  <c:v>80</c:v>
                </c:pt>
                <c:pt idx="84">
                  <c:v>33</c:v>
                </c:pt>
                <c:pt idx="85">
                  <c:v>25</c:v>
                </c:pt>
                <c:pt idx="86">
                  <c:v>55</c:v>
                </c:pt>
                <c:pt idx="87">
                  <c:v>39</c:v>
                </c:pt>
                <c:pt idx="88">
                  <c:v>23</c:v>
                </c:pt>
                <c:pt idx="89">
                  <c:v>22</c:v>
                </c:pt>
                <c:pt idx="90">
                  <c:v>23</c:v>
                </c:pt>
                <c:pt idx="91">
                  <c:v>28</c:v>
                </c:pt>
                <c:pt idx="92">
                  <c:v>17</c:v>
                </c:pt>
                <c:pt idx="93">
                  <c:v>18</c:v>
                </c:pt>
                <c:pt idx="94">
                  <c:v>6</c:v>
                </c:pt>
                <c:pt idx="95">
                  <c:v>20</c:v>
                </c:pt>
                <c:pt idx="96">
                  <c:v>96</c:v>
                </c:pt>
                <c:pt idx="97">
                  <c:v>25</c:v>
                </c:pt>
                <c:pt idx="98">
                  <c:v>26</c:v>
                </c:pt>
                <c:pt idx="99">
                  <c:v>130</c:v>
                </c:pt>
                <c:pt idx="100">
                  <c:v>145</c:v>
                </c:pt>
                <c:pt idx="101">
                  <c:v>16</c:v>
                </c:pt>
                <c:pt idx="102">
                  <c:v>16</c:v>
                </c:pt>
                <c:pt idx="103">
                  <c:v>27</c:v>
                </c:pt>
                <c:pt idx="104">
                  <c:v>94</c:v>
                </c:pt>
                <c:pt idx="105">
                  <c:v>7</c:v>
                </c:pt>
                <c:pt idx="106">
                  <c:v>82</c:v>
                </c:pt>
                <c:pt idx="107">
                  <c:v>39</c:v>
                </c:pt>
                <c:pt idx="108">
                  <c:v>33</c:v>
                </c:pt>
                <c:pt idx="109">
                  <c:v>70</c:v>
                </c:pt>
                <c:pt idx="110">
                  <c:v>32</c:v>
                </c:pt>
                <c:pt idx="111">
                  <c:v>22</c:v>
                </c:pt>
                <c:pt idx="112">
                  <c:v>32</c:v>
                </c:pt>
                <c:pt idx="113">
                  <c:v>29.5</c:v>
                </c:pt>
                <c:pt idx="114">
                  <c:v>30</c:v>
                </c:pt>
                <c:pt idx="115">
                  <c:v>33</c:v>
                </c:pt>
                <c:pt idx="116">
                  <c:v>42</c:v>
                </c:pt>
                <c:pt idx="117">
                  <c:v>89</c:v>
                </c:pt>
                <c:pt idx="118">
                  <c:v>29</c:v>
                </c:pt>
                <c:pt idx="119">
                  <c:v>43</c:v>
                </c:pt>
                <c:pt idx="120">
                  <c:v>33</c:v>
                </c:pt>
                <c:pt idx="121">
                  <c:v>28</c:v>
                </c:pt>
                <c:pt idx="122">
                  <c:v>38</c:v>
                </c:pt>
                <c:pt idx="123">
                  <c:v>53</c:v>
                </c:pt>
                <c:pt idx="124">
                  <c:v>28</c:v>
                </c:pt>
                <c:pt idx="125">
                  <c:v>28</c:v>
                </c:pt>
                <c:pt idx="126">
                  <c:v>16</c:v>
                </c:pt>
                <c:pt idx="127">
                  <c:v>25</c:v>
                </c:pt>
                <c:pt idx="128">
                  <c:v>48</c:v>
                </c:pt>
                <c:pt idx="129">
                  <c:v>93</c:v>
                </c:pt>
                <c:pt idx="130">
                  <c:v>23</c:v>
                </c:pt>
                <c:pt idx="131">
                  <c:v>59</c:v>
                </c:pt>
                <c:pt idx="132">
                  <c:v>62</c:v>
                </c:pt>
                <c:pt idx="133">
                  <c:v>20</c:v>
                </c:pt>
                <c:pt idx="134">
                  <c:v>38</c:v>
                </c:pt>
                <c:pt idx="135">
                  <c:v>26</c:v>
                </c:pt>
                <c:pt idx="136">
                  <c:v>25</c:v>
                </c:pt>
                <c:pt idx="137">
                  <c:v>34</c:v>
                </c:pt>
                <c:pt idx="138">
                  <c:v>23.5</c:v>
                </c:pt>
                <c:pt idx="139">
                  <c:v>23</c:v>
                </c:pt>
                <c:pt idx="140">
                  <c:v>36</c:v>
                </c:pt>
                <c:pt idx="141">
                  <c:v>26</c:v>
                </c:pt>
                <c:pt idx="142">
                  <c:v>88</c:v>
                </c:pt>
                <c:pt idx="143">
                  <c:v>26</c:v>
                </c:pt>
                <c:pt idx="144">
                  <c:v>54</c:v>
                </c:pt>
                <c:pt idx="145">
                  <c:v>23.5</c:v>
                </c:pt>
                <c:pt idx="146">
                  <c:v>37</c:v>
                </c:pt>
                <c:pt idx="147">
                  <c:v>19</c:v>
                </c:pt>
                <c:pt idx="148">
                  <c:v>34</c:v>
                </c:pt>
                <c:pt idx="149">
                  <c:v>37</c:v>
                </c:pt>
                <c:pt idx="150">
                  <c:v>34</c:v>
                </c:pt>
                <c:pt idx="151">
                  <c:v>23</c:v>
                </c:pt>
                <c:pt idx="152">
                  <c:v>20</c:v>
                </c:pt>
                <c:pt idx="153">
                  <c:v>23.5</c:v>
                </c:pt>
                <c:pt idx="154">
                  <c:v>23.5</c:v>
                </c:pt>
                <c:pt idx="155">
                  <c:v>23</c:v>
                </c:pt>
                <c:pt idx="156">
                  <c:v>28</c:v>
                </c:pt>
                <c:pt idx="157">
                  <c:v>27</c:v>
                </c:pt>
                <c:pt idx="158">
                  <c:v>26</c:v>
                </c:pt>
                <c:pt idx="159">
                  <c:v>37</c:v>
                </c:pt>
                <c:pt idx="160">
                  <c:v>31.5</c:v>
                </c:pt>
                <c:pt idx="161">
                  <c:v>36</c:v>
                </c:pt>
                <c:pt idx="162">
                  <c:v>37</c:v>
                </c:pt>
                <c:pt idx="163">
                  <c:v>36</c:v>
                </c:pt>
                <c:pt idx="164">
                  <c:v>23</c:v>
                </c:pt>
                <c:pt idx="165">
                  <c:v>21</c:v>
                </c:pt>
                <c:pt idx="166">
                  <c:v>20</c:v>
                </c:pt>
                <c:pt idx="167">
                  <c:v>20</c:v>
                </c:pt>
                <c:pt idx="168">
                  <c:v>20</c:v>
                </c:pt>
                <c:pt idx="169">
                  <c:v>32.5</c:v>
                </c:pt>
                <c:pt idx="170">
                  <c:v>23</c:v>
                </c:pt>
                <c:pt idx="171">
                  <c:v>28</c:v>
                </c:pt>
                <c:pt idx="172">
                  <c:v>38</c:v>
                </c:pt>
                <c:pt idx="173">
                  <c:v>30</c:v>
                </c:pt>
                <c:pt idx="174">
                  <c:v>40</c:v>
                </c:pt>
                <c:pt idx="175">
                  <c:v>25</c:v>
                </c:pt>
                <c:pt idx="176">
                  <c:v>112</c:v>
                </c:pt>
                <c:pt idx="177">
                  <c:v>122</c:v>
                </c:pt>
                <c:pt idx="178">
                  <c:v>23.5</c:v>
                </c:pt>
                <c:pt idx="179">
                  <c:v>48</c:v>
                </c:pt>
                <c:pt idx="180">
                  <c:v>53</c:v>
                </c:pt>
                <c:pt idx="181">
                  <c:v>76</c:v>
                </c:pt>
                <c:pt idx="182">
                  <c:v>34</c:v>
                </c:pt>
                <c:pt idx="183">
                  <c:v>16</c:v>
                </c:pt>
                <c:pt idx="184">
                  <c:v>35</c:v>
                </c:pt>
                <c:pt idx="185">
                  <c:v>25</c:v>
                </c:pt>
                <c:pt idx="186">
                  <c:v>94</c:v>
                </c:pt>
                <c:pt idx="187">
                  <c:v>50</c:v>
                </c:pt>
                <c:pt idx="188">
                  <c:v>115</c:v>
                </c:pt>
                <c:pt idx="189">
                  <c:v>105</c:v>
                </c:pt>
                <c:pt idx="190">
                  <c:v>181</c:v>
                </c:pt>
                <c:pt idx="191">
                  <c:v>104</c:v>
                </c:pt>
                <c:pt idx="192">
                  <c:v>8</c:v>
                </c:pt>
                <c:pt idx="193">
                  <c:v>130</c:v>
                </c:pt>
                <c:pt idx="194">
                  <c:v>21</c:v>
                </c:pt>
                <c:pt idx="195">
                  <c:v>20</c:v>
                </c:pt>
                <c:pt idx="196">
                  <c:v>21</c:v>
                </c:pt>
                <c:pt idx="197">
                  <c:v>70</c:v>
                </c:pt>
                <c:pt idx="198">
                  <c:v>70</c:v>
                </c:pt>
                <c:pt idx="199">
                  <c:v>85</c:v>
                </c:pt>
                <c:pt idx="200">
                  <c:v>13</c:v>
                </c:pt>
                <c:pt idx="201">
                  <c:v>25</c:v>
                </c:pt>
                <c:pt idx="202">
                  <c:v>37</c:v>
                </c:pt>
                <c:pt idx="203">
                  <c:v>74</c:v>
                </c:pt>
                <c:pt idx="204">
                  <c:v>25</c:v>
                </c:pt>
                <c:pt idx="205">
                  <c:v>89</c:v>
                </c:pt>
                <c:pt idx="206">
                  <c:v>150</c:v>
                </c:pt>
                <c:pt idx="207">
                  <c:v>22</c:v>
                </c:pt>
                <c:pt idx="208">
                  <c:v>30</c:v>
                </c:pt>
                <c:pt idx="209">
                  <c:v>22</c:v>
                </c:pt>
                <c:pt idx="210">
                  <c:v>100</c:v>
                </c:pt>
                <c:pt idx="211">
                  <c:v>40</c:v>
                </c:pt>
                <c:pt idx="212">
                  <c:v>22</c:v>
                </c:pt>
                <c:pt idx="213">
                  <c:v>26</c:v>
                </c:pt>
                <c:pt idx="214">
                  <c:v>20</c:v>
                </c:pt>
                <c:pt idx="215">
                  <c:v>23.5</c:v>
                </c:pt>
                <c:pt idx="216">
                  <c:v>40</c:v>
                </c:pt>
                <c:pt idx="217">
                  <c:v>128</c:v>
                </c:pt>
                <c:pt idx="218">
                  <c:v>62</c:v>
                </c:pt>
                <c:pt idx="219">
                  <c:v>39</c:v>
                </c:pt>
                <c:pt idx="220">
                  <c:v>39</c:v>
                </c:pt>
                <c:pt idx="221">
                  <c:v>39</c:v>
                </c:pt>
                <c:pt idx="222">
                  <c:v>69</c:v>
                </c:pt>
                <c:pt idx="223">
                  <c:v>15</c:v>
                </c:pt>
                <c:pt idx="224">
                  <c:v>15</c:v>
                </c:pt>
                <c:pt idx="225">
                  <c:v>132</c:v>
                </c:pt>
                <c:pt idx="226">
                  <c:v>150</c:v>
                </c:pt>
                <c:pt idx="227">
                  <c:v>19.5</c:v>
                </c:pt>
                <c:pt idx="228">
                  <c:v>30</c:v>
                </c:pt>
                <c:pt idx="229">
                  <c:v>85</c:v>
                </c:pt>
                <c:pt idx="230">
                  <c:v>120</c:v>
                </c:pt>
                <c:pt idx="231">
                  <c:v>26.5</c:v>
                </c:pt>
                <c:pt idx="232">
                  <c:v>56</c:v>
                </c:pt>
                <c:pt idx="233">
                  <c:v>26</c:v>
                </c:pt>
                <c:pt idx="234">
                  <c:v>25</c:v>
                </c:pt>
                <c:pt idx="235">
                  <c:v>97</c:v>
                </c:pt>
                <c:pt idx="236">
                  <c:v>58</c:v>
                </c:pt>
                <c:pt idx="237">
                  <c:v>65</c:v>
                </c:pt>
                <c:pt idx="238">
                  <c:v>23</c:v>
                </c:pt>
                <c:pt idx="239">
                  <c:v>48</c:v>
                </c:pt>
                <c:pt idx="240">
                  <c:v>58</c:v>
                </c:pt>
                <c:pt idx="241">
                  <c:v>28</c:v>
                </c:pt>
                <c:pt idx="242">
                  <c:v>52</c:v>
                </c:pt>
                <c:pt idx="243">
                  <c:v>96</c:v>
                </c:pt>
                <c:pt idx="244">
                  <c:v>31</c:v>
                </c:pt>
                <c:pt idx="245">
                  <c:v>49</c:v>
                </c:pt>
                <c:pt idx="246">
                  <c:v>25</c:v>
                </c:pt>
                <c:pt idx="247">
                  <c:v>12</c:v>
                </c:pt>
                <c:pt idx="248">
                  <c:v>42</c:v>
                </c:pt>
                <c:pt idx="249">
                  <c:v>99</c:v>
                </c:pt>
                <c:pt idx="250">
                  <c:v>86</c:v>
                </c:pt>
                <c:pt idx="251">
                  <c:v>92</c:v>
                </c:pt>
                <c:pt idx="252">
                  <c:v>12</c:v>
                </c:pt>
                <c:pt idx="253">
                  <c:v>13</c:v>
                </c:pt>
                <c:pt idx="254">
                  <c:v>134</c:v>
                </c:pt>
                <c:pt idx="255">
                  <c:v>23</c:v>
                </c:pt>
                <c:pt idx="256">
                  <c:v>74</c:v>
                </c:pt>
                <c:pt idx="257">
                  <c:v>125</c:v>
                </c:pt>
                <c:pt idx="258">
                  <c:v>25</c:v>
                </c:pt>
                <c:pt idx="259">
                  <c:v>20</c:v>
                </c:pt>
                <c:pt idx="260">
                  <c:v>20</c:v>
                </c:pt>
                <c:pt idx="261">
                  <c:v>35</c:v>
                </c:pt>
                <c:pt idx="262">
                  <c:v>13</c:v>
                </c:pt>
                <c:pt idx="263">
                  <c:v>17</c:v>
                </c:pt>
                <c:pt idx="264">
                  <c:v>24</c:v>
                </c:pt>
                <c:pt idx="265">
                  <c:v>49</c:v>
                </c:pt>
                <c:pt idx="266">
                  <c:v>30</c:v>
                </c:pt>
                <c:pt idx="267">
                  <c:v>44</c:v>
                </c:pt>
                <c:pt idx="268">
                  <c:v>28</c:v>
                </c:pt>
                <c:pt idx="269">
                  <c:v>76</c:v>
                </c:pt>
                <c:pt idx="270">
                  <c:v>56</c:v>
                </c:pt>
                <c:pt idx="271">
                  <c:v>76</c:v>
                </c:pt>
                <c:pt idx="272">
                  <c:v>98</c:v>
                </c:pt>
                <c:pt idx="273">
                  <c:v>140</c:v>
                </c:pt>
                <c:pt idx="274">
                  <c:v>80</c:v>
                </c:pt>
                <c:pt idx="275">
                  <c:v>34</c:v>
                </c:pt>
                <c:pt idx="276">
                  <c:v>62</c:v>
                </c:pt>
                <c:pt idx="277">
                  <c:v>41</c:v>
                </c:pt>
                <c:pt idx="278">
                  <c:v>40</c:v>
                </c:pt>
                <c:pt idx="279">
                  <c:v>40</c:v>
                </c:pt>
                <c:pt idx="280">
                  <c:v>49</c:v>
                </c:pt>
                <c:pt idx="281">
                  <c:v>31</c:v>
                </c:pt>
                <c:pt idx="282">
                  <c:v>22</c:v>
                </c:pt>
                <c:pt idx="283">
                  <c:v>24</c:v>
                </c:pt>
                <c:pt idx="284">
                  <c:v>65</c:v>
                </c:pt>
                <c:pt idx="285">
                  <c:v>32</c:v>
                </c:pt>
                <c:pt idx="286">
                  <c:v>29</c:v>
                </c:pt>
                <c:pt idx="287">
                  <c:v>35</c:v>
                </c:pt>
                <c:pt idx="288">
                  <c:v>25</c:v>
                </c:pt>
                <c:pt idx="289">
                  <c:v>100</c:v>
                </c:pt>
                <c:pt idx="290">
                  <c:v>47</c:v>
                </c:pt>
                <c:pt idx="291">
                  <c:v>32</c:v>
                </c:pt>
                <c:pt idx="292">
                  <c:v>24</c:v>
                </c:pt>
                <c:pt idx="293">
                  <c:v>38</c:v>
                </c:pt>
                <c:pt idx="294">
                  <c:v>62</c:v>
                </c:pt>
                <c:pt idx="295">
                  <c:v>65</c:v>
                </c:pt>
                <c:pt idx="296">
                  <c:v>210</c:v>
                </c:pt>
                <c:pt idx="297">
                  <c:v>24</c:v>
                </c:pt>
                <c:pt idx="298">
                  <c:v>30</c:v>
                </c:pt>
                <c:pt idx="299">
                  <c:v>39</c:v>
                </c:pt>
                <c:pt idx="300">
                  <c:v>39</c:v>
                </c:pt>
                <c:pt idx="301">
                  <c:v>180</c:v>
                </c:pt>
                <c:pt idx="302">
                  <c:v>37</c:v>
                </c:pt>
                <c:pt idx="303">
                  <c:v>37</c:v>
                </c:pt>
                <c:pt idx="304">
                  <c:v>108</c:v>
                </c:pt>
                <c:pt idx="305">
                  <c:v>46</c:v>
                </c:pt>
                <c:pt idx="306">
                  <c:v>100</c:v>
                </c:pt>
                <c:pt idx="307">
                  <c:v>28</c:v>
                </c:pt>
                <c:pt idx="308">
                  <c:v>24</c:v>
                </c:pt>
                <c:pt idx="309">
                  <c:v>28</c:v>
                </c:pt>
                <c:pt idx="310">
                  <c:v>26</c:v>
                </c:pt>
                <c:pt idx="311">
                  <c:v>22</c:v>
                </c:pt>
                <c:pt idx="312">
                  <c:v>32</c:v>
                </c:pt>
                <c:pt idx="313">
                  <c:v>36</c:v>
                </c:pt>
                <c:pt idx="314">
                  <c:v>34</c:v>
                </c:pt>
                <c:pt idx="315">
                  <c:v>7</c:v>
                </c:pt>
                <c:pt idx="316">
                  <c:v>12</c:v>
                </c:pt>
                <c:pt idx="317">
                  <c:v>83</c:v>
                </c:pt>
                <c:pt idx="318">
                  <c:v>36</c:v>
                </c:pt>
                <c:pt idx="319">
                  <c:v>130</c:v>
                </c:pt>
                <c:pt idx="320">
                  <c:v>106</c:v>
                </c:pt>
                <c:pt idx="321">
                  <c:v>92</c:v>
                </c:pt>
                <c:pt idx="322">
                  <c:v>35</c:v>
                </c:pt>
                <c:pt idx="323">
                  <c:v>55</c:v>
                </c:pt>
                <c:pt idx="324">
                  <c:v>45</c:v>
                </c:pt>
                <c:pt idx="325">
                  <c:v>26</c:v>
                </c:pt>
                <c:pt idx="326">
                  <c:v>96</c:v>
                </c:pt>
                <c:pt idx="327">
                  <c:v>32</c:v>
                </c:pt>
                <c:pt idx="328">
                  <c:v>46</c:v>
                </c:pt>
                <c:pt idx="329">
                  <c:v>66</c:v>
                </c:pt>
                <c:pt idx="330">
                  <c:v>58</c:v>
                </c:pt>
                <c:pt idx="331">
                  <c:v>52</c:v>
                </c:pt>
                <c:pt idx="332">
                  <c:v>46</c:v>
                </c:pt>
                <c:pt idx="333">
                  <c:v>52</c:v>
                </c:pt>
                <c:pt idx="334">
                  <c:v>52</c:v>
                </c:pt>
                <c:pt idx="335">
                  <c:v>33</c:v>
                </c:pt>
                <c:pt idx="336">
                  <c:v>82</c:v>
                </c:pt>
                <c:pt idx="337">
                  <c:v>31</c:v>
                </c:pt>
                <c:pt idx="338">
                  <c:v>66</c:v>
                </c:pt>
                <c:pt idx="339">
                  <c:v>86</c:v>
                </c:pt>
                <c:pt idx="340">
                  <c:v>32</c:v>
                </c:pt>
                <c:pt idx="341">
                  <c:v>32</c:v>
                </c:pt>
                <c:pt idx="342">
                  <c:v>98</c:v>
                </c:pt>
                <c:pt idx="343">
                  <c:v>49</c:v>
                </c:pt>
                <c:pt idx="344">
                  <c:v>125</c:v>
                </c:pt>
                <c:pt idx="345">
                  <c:v>101</c:v>
                </c:pt>
                <c:pt idx="346">
                  <c:v>19</c:v>
                </c:pt>
                <c:pt idx="347">
                  <c:v>21</c:v>
                </c:pt>
                <c:pt idx="348">
                  <c:v>11</c:v>
                </c:pt>
                <c:pt idx="349">
                  <c:v>36</c:v>
                </c:pt>
                <c:pt idx="350">
                  <c:v>36</c:v>
                </c:pt>
                <c:pt idx="351">
                  <c:v>36</c:v>
                </c:pt>
                <c:pt idx="352">
                  <c:v>30</c:v>
                </c:pt>
                <c:pt idx="353">
                  <c:v>21</c:v>
                </c:pt>
                <c:pt idx="354">
                  <c:v>16</c:v>
                </c:pt>
                <c:pt idx="355">
                  <c:v>32</c:v>
                </c:pt>
                <c:pt idx="356">
                  <c:v>34</c:v>
                </c:pt>
                <c:pt idx="357">
                  <c:v>34</c:v>
                </c:pt>
                <c:pt idx="358">
                  <c:v>30</c:v>
                </c:pt>
                <c:pt idx="359">
                  <c:v>38</c:v>
                </c:pt>
                <c:pt idx="360">
                  <c:v>38</c:v>
                </c:pt>
                <c:pt idx="361">
                  <c:v>28</c:v>
                </c:pt>
                <c:pt idx="362">
                  <c:v>28</c:v>
                </c:pt>
                <c:pt idx="363">
                  <c:v>28</c:v>
                </c:pt>
                <c:pt idx="364">
                  <c:v>30</c:v>
                </c:pt>
                <c:pt idx="365">
                  <c:v>26</c:v>
                </c:pt>
                <c:pt idx="366">
                  <c:v>32</c:v>
                </c:pt>
                <c:pt idx="367">
                  <c:v>28</c:v>
                </c:pt>
                <c:pt idx="368">
                  <c:v>30</c:v>
                </c:pt>
                <c:pt idx="369">
                  <c:v>31</c:v>
                </c:pt>
                <c:pt idx="370">
                  <c:v>30</c:v>
                </c:pt>
                <c:pt idx="371">
                  <c:v>34</c:v>
                </c:pt>
                <c:pt idx="372">
                  <c:v>30</c:v>
                </c:pt>
                <c:pt idx="373">
                  <c:v>30</c:v>
                </c:pt>
                <c:pt idx="374">
                  <c:v>31</c:v>
                </c:pt>
                <c:pt idx="375">
                  <c:v>31</c:v>
                </c:pt>
                <c:pt idx="376">
                  <c:v>15</c:v>
                </c:pt>
                <c:pt idx="377">
                  <c:v>139</c:v>
                </c:pt>
                <c:pt idx="378">
                  <c:v>80</c:v>
                </c:pt>
                <c:pt idx="379">
                  <c:v>159</c:v>
                </c:pt>
                <c:pt idx="380">
                  <c:v>89</c:v>
                </c:pt>
                <c:pt idx="381">
                  <c:v>55</c:v>
                </c:pt>
                <c:pt idx="382">
                  <c:v>94</c:v>
                </c:pt>
                <c:pt idx="383">
                  <c:v>38</c:v>
                </c:pt>
                <c:pt idx="384">
                  <c:v>23</c:v>
                </c:pt>
                <c:pt idx="385">
                  <c:v>36</c:v>
                </c:pt>
                <c:pt idx="386">
                  <c:v>14</c:v>
                </c:pt>
                <c:pt idx="387">
                  <c:v>28</c:v>
                </c:pt>
                <c:pt idx="388">
                  <c:v>59</c:v>
                </c:pt>
                <c:pt idx="389">
                  <c:v>27</c:v>
                </c:pt>
                <c:pt idx="390">
                  <c:v>28</c:v>
                </c:pt>
                <c:pt idx="391">
                  <c:v>154</c:v>
                </c:pt>
                <c:pt idx="392">
                  <c:v>25</c:v>
                </c:pt>
                <c:pt idx="393">
                  <c:v>32</c:v>
                </c:pt>
                <c:pt idx="394">
                  <c:v>12</c:v>
                </c:pt>
                <c:pt idx="395">
                  <c:v>38</c:v>
                </c:pt>
                <c:pt idx="396">
                  <c:v>28</c:v>
                </c:pt>
                <c:pt idx="397">
                  <c:v>25</c:v>
                </c:pt>
                <c:pt idx="398">
                  <c:v>35</c:v>
                </c:pt>
                <c:pt idx="399">
                  <c:v>43</c:v>
                </c:pt>
                <c:pt idx="400">
                  <c:v>12</c:v>
                </c:pt>
                <c:pt idx="401">
                  <c:v>42</c:v>
                </c:pt>
                <c:pt idx="402">
                  <c:v>32</c:v>
                </c:pt>
                <c:pt idx="403">
                  <c:v>23</c:v>
                </c:pt>
                <c:pt idx="404">
                  <c:v>44</c:v>
                </c:pt>
                <c:pt idx="405">
                  <c:v>28</c:v>
                </c:pt>
                <c:pt idx="406">
                  <c:v>94</c:v>
                </c:pt>
                <c:pt idx="407">
                  <c:v>32</c:v>
                </c:pt>
                <c:pt idx="408">
                  <c:v>32</c:v>
                </c:pt>
                <c:pt idx="409">
                  <c:v>60</c:v>
                </c:pt>
                <c:pt idx="410">
                  <c:v>27</c:v>
                </c:pt>
                <c:pt idx="411">
                  <c:v>20</c:v>
                </c:pt>
                <c:pt idx="412">
                  <c:v>17</c:v>
                </c:pt>
                <c:pt idx="413">
                  <c:v>49</c:v>
                </c:pt>
                <c:pt idx="414">
                  <c:v>32</c:v>
                </c:pt>
                <c:pt idx="415">
                  <c:v>32</c:v>
                </c:pt>
                <c:pt idx="416">
                  <c:v>69</c:v>
                </c:pt>
                <c:pt idx="417">
                  <c:v>38</c:v>
                </c:pt>
                <c:pt idx="418">
                  <c:v>60</c:v>
                </c:pt>
                <c:pt idx="419">
                  <c:v>28</c:v>
                </c:pt>
                <c:pt idx="420">
                  <c:v>53</c:v>
                </c:pt>
                <c:pt idx="421">
                  <c:v>46</c:v>
                </c:pt>
                <c:pt idx="422">
                  <c:v>12</c:v>
                </c:pt>
                <c:pt idx="423">
                  <c:v>23</c:v>
                </c:pt>
                <c:pt idx="424">
                  <c:v>25</c:v>
                </c:pt>
                <c:pt idx="425">
                  <c:v>55</c:v>
                </c:pt>
                <c:pt idx="426">
                  <c:v>29</c:v>
                </c:pt>
                <c:pt idx="427">
                  <c:v>110</c:v>
                </c:pt>
                <c:pt idx="428">
                  <c:v>105</c:v>
                </c:pt>
                <c:pt idx="429">
                  <c:v>65</c:v>
                </c:pt>
                <c:pt idx="430">
                  <c:v>84</c:v>
                </c:pt>
                <c:pt idx="431">
                  <c:v>30</c:v>
                </c:pt>
                <c:pt idx="432">
                  <c:v>57</c:v>
                </c:pt>
                <c:pt idx="433">
                  <c:v>72</c:v>
                </c:pt>
                <c:pt idx="434">
                  <c:v>122</c:v>
                </c:pt>
                <c:pt idx="435">
                  <c:v>35</c:v>
                </c:pt>
                <c:pt idx="436">
                  <c:v>74</c:v>
                </c:pt>
                <c:pt idx="437">
                  <c:v>34</c:v>
                </c:pt>
                <c:pt idx="438">
                  <c:v>38</c:v>
                </c:pt>
                <c:pt idx="439">
                  <c:v>21</c:v>
                </c:pt>
                <c:pt idx="440">
                  <c:v>32</c:v>
                </c:pt>
                <c:pt idx="441">
                  <c:v>20</c:v>
                </c:pt>
                <c:pt idx="442">
                  <c:v>34</c:v>
                </c:pt>
                <c:pt idx="443">
                  <c:v>40.5</c:v>
                </c:pt>
                <c:pt idx="444">
                  <c:v>28</c:v>
                </c:pt>
                <c:pt idx="445">
                  <c:v>30</c:v>
                </c:pt>
                <c:pt idx="446">
                  <c:v>30</c:v>
                </c:pt>
                <c:pt idx="447">
                  <c:v>22</c:v>
                </c:pt>
                <c:pt idx="448">
                  <c:v>16</c:v>
                </c:pt>
                <c:pt idx="449">
                  <c:v>56</c:v>
                </c:pt>
                <c:pt idx="450">
                  <c:v>44</c:v>
                </c:pt>
                <c:pt idx="451">
                  <c:v>25</c:v>
                </c:pt>
                <c:pt idx="452">
                  <c:v>32</c:v>
                </c:pt>
                <c:pt idx="453">
                  <c:v>25</c:v>
                </c:pt>
                <c:pt idx="454">
                  <c:v>44</c:v>
                </c:pt>
                <c:pt idx="455">
                  <c:v>29</c:v>
                </c:pt>
                <c:pt idx="456">
                  <c:v>166</c:v>
                </c:pt>
                <c:pt idx="457">
                  <c:v>149</c:v>
                </c:pt>
                <c:pt idx="458">
                  <c:v>149</c:v>
                </c:pt>
                <c:pt idx="459">
                  <c:v>141</c:v>
                </c:pt>
                <c:pt idx="460">
                  <c:v>130</c:v>
                </c:pt>
                <c:pt idx="461">
                  <c:v>39</c:v>
                </c:pt>
                <c:pt idx="462">
                  <c:v>34</c:v>
                </c:pt>
                <c:pt idx="463">
                  <c:v>39</c:v>
                </c:pt>
                <c:pt idx="464">
                  <c:v>84</c:v>
                </c:pt>
                <c:pt idx="465">
                  <c:v>28</c:v>
                </c:pt>
                <c:pt idx="466">
                  <c:v>24</c:v>
                </c:pt>
                <c:pt idx="467">
                  <c:v>98</c:v>
                </c:pt>
                <c:pt idx="468">
                  <c:v>41</c:v>
                </c:pt>
                <c:pt idx="469">
                  <c:v>245</c:v>
                </c:pt>
                <c:pt idx="470">
                  <c:v>75</c:v>
                </c:pt>
                <c:pt idx="471">
                  <c:v>145</c:v>
                </c:pt>
                <c:pt idx="472">
                  <c:v>80</c:v>
                </c:pt>
                <c:pt idx="473">
                  <c:v>400</c:v>
                </c:pt>
                <c:pt idx="474">
                  <c:v>170</c:v>
                </c:pt>
                <c:pt idx="475">
                  <c:v>118</c:v>
                </c:pt>
                <c:pt idx="476">
                  <c:v>40</c:v>
                </c:pt>
                <c:pt idx="477">
                  <c:v>60</c:v>
                </c:pt>
                <c:pt idx="478">
                  <c:v>72</c:v>
                </c:pt>
                <c:pt idx="479">
                  <c:v>135</c:v>
                </c:pt>
                <c:pt idx="480">
                  <c:v>37</c:v>
                </c:pt>
                <c:pt idx="481">
                  <c:v>48</c:v>
                </c:pt>
                <c:pt idx="482">
                  <c:v>128</c:v>
                </c:pt>
                <c:pt idx="483">
                  <c:v>72</c:v>
                </c:pt>
                <c:pt idx="484">
                  <c:v>29</c:v>
                </c:pt>
                <c:pt idx="485">
                  <c:v>25</c:v>
                </c:pt>
                <c:pt idx="486">
                  <c:v>24</c:v>
                </c:pt>
                <c:pt idx="487">
                  <c:v>26</c:v>
                </c:pt>
                <c:pt idx="488">
                  <c:v>89</c:v>
                </c:pt>
                <c:pt idx="489">
                  <c:v>32</c:v>
                </c:pt>
                <c:pt idx="490">
                  <c:v>23</c:v>
                </c:pt>
                <c:pt idx="491">
                  <c:v>56</c:v>
                </c:pt>
                <c:pt idx="492">
                  <c:v>34</c:v>
                </c:pt>
                <c:pt idx="493">
                  <c:v>34</c:v>
                </c:pt>
                <c:pt idx="494">
                  <c:v>27</c:v>
                </c:pt>
                <c:pt idx="495">
                  <c:v>38</c:v>
                </c:pt>
                <c:pt idx="496">
                  <c:v>31</c:v>
                </c:pt>
                <c:pt idx="497">
                  <c:v>27</c:v>
                </c:pt>
                <c:pt idx="498">
                  <c:v>28</c:v>
                </c:pt>
                <c:pt idx="499">
                  <c:v>92</c:v>
                </c:pt>
                <c:pt idx="500">
                  <c:v>40</c:v>
                </c:pt>
                <c:pt idx="501">
                  <c:v>39</c:v>
                </c:pt>
                <c:pt idx="502">
                  <c:v>49</c:v>
                </c:pt>
                <c:pt idx="503">
                  <c:v>28</c:v>
                </c:pt>
                <c:pt idx="504">
                  <c:v>54</c:v>
                </c:pt>
                <c:pt idx="505">
                  <c:v>40</c:v>
                </c:pt>
                <c:pt idx="506">
                  <c:v>295</c:v>
                </c:pt>
                <c:pt idx="507">
                  <c:v>105</c:v>
                </c:pt>
                <c:pt idx="508">
                  <c:v>54</c:v>
                </c:pt>
                <c:pt idx="509">
                  <c:v>40</c:v>
                </c:pt>
                <c:pt idx="510">
                  <c:v>26</c:v>
                </c:pt>
                <c:pt idx="511">
                  <c:v>40</c:v>
                </c:pt>
                <c:pt idx="512">
                  <c:v>40</c:v>
                </c:pt>
                <c:pt idx="513">
                  <c:v>40</c:v>
                </c:pt>
                <c:pt idx="514">
                  <c:v>29</c:v>
                </c:pt>
                <c:pt idx="515">
                  <c:v>11</c:v>
                </c:pt>
                <c:pt idx="516">
                  <c:v>10</c:v>
                </c:pt>
                <c:pt idx="517">
                  <c:v>29.5</c:v>
                </c:pt>
                <c:pt idx="518">
                  <c:v>32</c:v>
                </c:pt>
                <c:pt idx="519">
                  <c:v>36</c:v>
                </c:pt>
                <c:pt idx="520">
                  <c:v>29</c:v>
                </c:pt>
                <c:pt idx="521">
                  <c:v>295</c:v>
                </c:pt>
                <c:pt idx="522">
                  <c:v>32</c:v>
                </c:pt>
                <c:pt idx="523">
                  <c:v>199</c:v>
                </c:pt>
                <c:pt idx="524">
                  <c:v>19</c:v>
                </c:pt>
                <c:pt idx="525">
                  <c:v>16</c:v>
                </c:pt>
                <c:pt idx="526">
                  <c:v>149</c:v>
                </c:pt>
                <c:pt idx="527">
                  <c:v>40</c:v>
                </c:pt>
                <c:pt idx="528">
                  <c:v>36</c:v>
                </c:pt>
                <c:pt idx="529">
                  <c:v>39</c:v>
                </c:pt>
                <c:pt idx="530">
                  <c:v>27</c:v>
                </c:pt>
                <c:pt idx="531">
                  <c:v>29</c:v>
                </c:pt>
                <c:pt idx="532">
                  <c:v>72</c:v>
                </c:pt>
                <c:pt idx="533">
                  <c:v>48</c:v>
                </c:pt>
                <c:pt idx="534">
                  <c:v>42</c:v>
                </c:pt>
                <c:pt idx="535">
                  <c:v>119</c:v>
                </c:pt>
                <c:pt idx="536">
                  <c:v>95</c:v>
                </c:pt>
                <c:pt idx="537">
                  <c:v>199</c:v>
                </c:pt>
                <c:pt idx="538">
                  <c:v>30</c:v>
                </c:pt>
                <c:pt idx="539">
                  <c:v>28</c:v>
                </c:pt>
                <c:pt idx="540">
                  <c:v>24</c:v>
                </c:pt>
                <c:pt idx="541">
                  <c:v>31</c:v>
                </c:pt>
                <c:pt idx="542">
                  <c:v>30</c:v>
                </c:pt>
                <c:pt idx="543">
                  <c:v>36</c:v>
                </c:pt>
                <c:pt idx="544">
                  <c:v>48</c:v>
                </c:pt>
                <c:pt idx="545">
                  <c:v>65</c:v>
                </c:pt>
                <c:pt idx="546">
                  <c:v>10</c:v>
                </c:pt>
                <c:pt idx="547">
                  <c:v>30</c:v>
                </c:pt>
                <c:pt idx="548">
                  <c:v>18</c:v>
                </c:pt>
                <c:pt idx="549">
                  <c:v>20</c:v>
                </c:pt>
                <c:pt idx="550">
                  <c:v>35</c:v>
                </c:pt>
                <c:pt idx="551">
                  <c:v>165</c:v>
                </c:pt>
                <c:pt idx="552">
                  <c:v>76</c:v>
                </c:pt>
                <c:pt idx="553">
                  <c:v>68</c:v>
                </c:pt>
                <c:pt idx="554">
                  <c:v>130</c:v>
                </c:pt>
                <c:pt idx="555">
                  <c:v>88</c:v>
                </c:pt>
                <c:pt idx="556">
                  <c:v>146</c:v>
                </c:pt>
                <c:pt idx="557">
                  <c:v>20</c:v>
                </c:pt>
                <c:pt idx="558">
                  <c:v>82</c:v>
                </c:pt>
                <c:pt idx="559">
                  <c:v>25</c:v>
                </c:pt>
                <c:pt idx="560">
                  <c:v>80</c:v>
                </c:pt>
                <c:pt idx="561">
                  <c:v>30</c:v>
                </c:pt>
                <c:pt idx="562">
                  <c:v>24</c:v>
                </c:pt>
                <c:pt idx="563">
                  <c:v>32</c:v>
                </c:pt>
                <c:pt idx="564">
                  <c:v>120</c:v>
                </c:pt>
                <c:pt idx="565">
                  <c:v>36</c:v>
                </c:pt>
                <c:pt idx="566">
                  <c:v>59</c:v>
                </c:pt>
                <c:pt idx="567">
                  <c:v>30</c:v>
                </c:pt>
                <c:pt idx="568">
                  <c:v>30</c:v>
                </c:pt>
                <c:pt idx="569">
                  <c:v>60</c:v>
                </c:pt>
                <c:pt idx="570">
                  <c:v>32</c:v>
                </c:pt>
                <c:pt idx="571">
                  <c:v>60</c:v>
                </c:pt>
                <c:pt idx="572">
                  <c:v>55</c:v>
                </c:pt>
                <c:pt idx="573">
                  <c:v>33</c:v>
                </c:pt>
                <c:pt idx="574">
                  <c:v>65</c:v>
                </c:pt>
                <c:pt idx="575">
                  <c:v>88</c:v>
                </c:pt>
                <c:pt idx="576">
                  <c:v>28</c:v>
                </c:pt>
                <c:pt idx="577">
                  <c:v>30</c:v>
                </c:pt>
                <c:pt idx="578">
                  <c:v>32.5</c:v>
                </c:pt>
                <c:pt idx="579">
                  <c:v>34</c:v>
                </c:pt>
                <c:pt idx="580">
                  <c:v>106</c:v>
                </c:pt>
                <c:pt idx="581">
                  <c:v>20</c:v>
                </c:pt>
                <c:pt idx="582">
                  <c:v>22</c:v>
                </c:pt>
                <c:pt idx="583">
                  <c:v>22</c:v>
                </c:pt>
                <c:pt idx="584">
                  <c:v>30</c:v>
                </c:pt>
                <c:pt idx="585">
                  <c:v>27</c:v>
                </c:pt>
                <c:pt idx="586">
                  <c:v>22</c:v>
                </c:pt>
                <c:pt idx="587">
                  <c:v>22</c:v>
                </c:pt>
                <c:pt idx="588">
                  <c:v>14</c:v>
                </c:pt>
                <c:pt idx="589">
                  <c:v>52</c:v>
                </c:pt>
                <c:pt idx="590">
                  <c:v>58</c:v>
                </c:pt>
                <c:pt idx="591">
                  <c:v>46</c:v>
                </c:pt>
                <c:pt idx="592">
                  <c:v>22</c:v>
                </c:pt>
                <c:pt idx="593">
                  <c:v>58</c:v>
                </c:pt>
                <c:pt idx="594">
                  <c:v>46</c:v>
                </c:pt>
                <c:pt idx="595">
                  <c:v>22</c:v>
                </c:pt>
                <c:pt idx="596">
                  <c:v>36</c:v>
                </c:pt>
                <c:pt idx="597">
                  <c:v>55</c:v>
                </c:pt>
                <c:pt idx="598">
                  <c:v>149</c:v>
                </c:pt>
                <c:pt idx="599">
                  <c:v>69</c:v>
                </c:pt>
                <c:pt idx="600">
                  <c:v>46</c:v>
                </c:pt>
                <c:pt idx="601">
                  <c:v>98</c:v>
                </c:pt>
                <c:pt idx="602">
                  <c:v>55</c:v>
                </c:pt>
                <c:pt idx="603">
                  <c:v>55</c:v>
                </c:pt>
                <c:pt idx="604">
                  <c:v>53</c:v>
                </c:pt>
                <c:pt idx="605">
                  <c:v>52</c:v>
                </c:pt>
                <c:pt idx="606">
                  <c:v>25</c:v>
                </c:pt>
                <c:pt idx="607">
                  <c:v>28</c:v>
                </c:pt>
                <c:pt idx="608">
                  <c:v>45</c:v>
                </c:pt>
                <c:pt idx="609">
                  <c:v>25</c:v>
                </c:pt>
                <c:pt idx="610">
                  <c:v>37</c:v>
                </c:pt>
                <c:pt idx="611">
                  <c:v>18</c:v>
                </c:pt>
                <c:pt idx="612">
                  <c:v>34</c:v>
                </c:pt>
                <c:pt idx="613">
                  <c:v>128</c:v>
                </c:pt>
                <c:pt idx="614">
                  <c:v>34</c:v>
                </c:pt>
                <c:pt idx="615">
                  <c:v>96</c:v>
                </c:pt>
                <c:pt idx="616">
                  <c:v>132</c:v>
                </c:pt>
                <c:pt idx="617">
                  <c:v>67</c:v>
                </c:pt>
                <c:pt idx="618">
                  <c:v>82</c:v>
                </c:pt>
                <c:pt idx="619">
                  <c:v>152</c:v>
                </c:pt>
                <c:pt idx="620">
                  <c:v>69</c:v>
                </c:pt>
                <c:pt idx="621">
                  <c:v>159</c:v>
                </c:pt>
                <c:pt idx="622">
                  <c:v>32</c:v>
                </c:pt>
                <c:pt idx="623">
                  <c:v>98</c:v>
                </c:pt>
                <c:pt idx="624">
                  <c:v>34</c:v>
                </c:pt>
                <c:pt idx="625">
                  <c:v>40</c:v>
                </c:pt>
                <c:pt idx="626">
                  <c:v>18</c:v>
                </c:pt>
                <c:pt idx="627">
                  <c:v>21</c:v>
                </c:pt>
                <c:pt idx="628">
                  <c:v>59</c:v>
                </c:pt>
                <c:pt idx="629">
                  <c:v>30</c:v>
                </c:pt>
                <c:pt idx="630">
                  <c:v>26</c:v>
                </c:pt>
                <c:pt idx="631">
                  <c:v>46</c:v>
                </c:pt>
                <c:pt idx="632">
                  <c:v>32</c:v>
                </c:pt>
                <c:pt idx="633">
                  <c:v>32</c:v>
                </c:pt>
                <c:pt idx="634">
                  <c:v>112</c:v>
                </c:pt>
                <c:pt idx="635">
                  <c:v>24</c:v>
                </c:pt>
                <c:pt idx="636">
                  <c:v>38</c:v>
                </c:pt>
                <c:pt idx="637">
                  <c:v>68</c:v>
                </c:pt>
                <c:pt idx="638">
                  <c:v>56</c:v>
                </c:pt>
                <c:pt idx="639">
                  <c:v>34.5</c:v>
                </c:pt>
                <c:pt idx="640">
                  <c:v>21</c:v>
                </c:pt>
                <c:pt idx="641">
                  <c:v>45</c:v>
                </c:pt>
                <c:pt idx="642">
                  <c:v>29</c:v>
                </c:pt>
                <c:pt idx="643">
                  <c:v>28</c:v>
                </c:pt>
                <c:pt idx="644">
                  <c:v>35</c:v>
                </c:pt>
                <c:pt idx="645">
                  <c:v>63</c:v>
                </c:pt>
                <c:pt idx="646">
                  <c:v>44</c:v>
                </c:pt>
                <c:pt idx="647">
                  <c:v>23.5</c:v>
                </c:pt>
                <c:pt idx="648">
                  <c:v>40</c:v>
                </c:pt>
                <c:pt idx="649">
                  <c:v>126</c:v>
                </c:pt>
                <c:pt idx="650">
                  <c:v>86</c:v>
                </c:pt>
                <c:pt idx="651">
                  <c:v>30</c:v>
                </c:pt>
                <c:pt idx="652">
                  <c:v>449</c:v>
                </c:pt>
                <c:pt idx="653">
                  <c:v>25</c:v>
                </c:pt>
                <c:pt idx="654">
                  <c:v>32</c:v>
                </c:pt>
                <c:pt idx="655">
                  <c:v>120</c:v>
                </c:pt>
                <c:pt idx="656">
                  <c:v>105</c:v>
                </c:pt>
                <c:pt idx="657">
                  <c:v>26</c:v>
                </c:pt>
                <c:pt idx="658">
                  <c:v>32</c:v>
                </c:pt>
                <c:pt idx="659">
                  <c:v>32.5</c:v>
                </c:pt>
                <c:pt idx="660">
                  <c:v>32.5</c:v>
                </c:pt>
                <c:pt idx="661">
                  <c:v>24</c:v>
                </c:pt>
                <c:pt idx="662">
                  <c:v>35</c:v>
                </c:pt>
                <c:pt idx="663">
                  <c:v>72</c:v>
                </c:pt>
                <c:pt idx="664">
                  <c:v>25</c:v>
                </c:pt>
                <c:pt idx="665">
                  <c:v>27</c:v>
                </c:pt>
                <c:pt idx="666">
                  <c:v>40</c:v>
                </c:pt>
                <c:pt idx="667">
                  <c:v>35</c:v>
                </c:pt>
                <c:pt idx="668">
                  <c:v>34</c:v>
                </c:pt>
                <c:pt idx="669">
                  <c:v>25</c:v>
                </c:pt>
                <c:pt idx="670">
                  <c:v>130</c:v>
                </c:pt>
                <c:pt idx="671">
                  <c:v>26</c:v>
                </c:pt>
                <c:pt idx="672">
                  <c:v>40</c:v>
                </c:pt>
                <c:pt idx="673">
                  <c:v>26</c:v>
                </c:pt>
                <c:pt idx="674">
                  <c:v>26</c:v>
                </c:pt>
                <c:pt idx="675">
                  <c:v>30</c:v>
                </c:pt>
                <c:pt idx="676">
                  <c:v>20</c:v>
                </c:pt>
                <c:pt idx="677">
                  <c:v>12</c:v>
                </c:pt>
                <c:pt idx="678">
                  <c:v>26</c:v>
                </c:pt>
                <c:pt idx="679">
                  <c:v>26</c:v>
                </c:pt>
                <c:pt idx="680">
                  <c:v>36</c:v>
                </c:pt>
                <c:pt idx="681">
                  <c:v>18</c:v>
                </c:pt>
                <c:pt idx="682">
                  <c:v>18</c:v>
                </c:pt>
                <c:pt idx="683">
                  <c:v>29.5</c:v>
                </c:pt>
                <c:pt idx="684">
                  <c:v>28</c:v>
                </c:pt>
                <c:pt idx="685">
                  <c:v>125</c:v>
                </c:pt>
                <c:pt idx="686">
                  <c:v>39</c:v>
                </c:pt>
                <c:pt idx="687">
                  <c:v>150</c:v>
                </c:pt>
                <c:pt idx="688">
                  <c:v>60</c:v>
                </c:pt>
                <c:pt idx="689">
                  <c:v>40</c:v>
                </c:pt>
                <c:pt idx="690">
                  <c:v>115</c:v>
                </c:pt>
                <c:pt idx="691">
                  <c:v>20</c:v>
                </c:pt>
                <c:pt idx="692">
                  <c:v>95</c:v>
                </c:pt>
                <c:pt idx="693">
                  <c:v>34</c:v>
                </c:pt>
                <c:pt idx="694">
                  <c:v>37</c:v>
                </c:pt>
                <c:pt idx="695">
                  <c:v>26</c:v>
                </c:pt>
                <c:pt idx="696">
                  <c:v>29</c:v>
                </c:pt>
                <c:pt idx="697">
                  <c:v>9</c:v>
                </c:pt>
                <c:pt idx="698">
                  <c:v>30</c:v>
                </c:pt>
                <c:pt idx="699">
                  <c:v>34</c:v>
                </c:pt>
                <c:pt idx="700">
                  <c:v>86</c:v>
                </c:pt>
                <c:pt idx="701">
                  <c:v>28</c:v>
                </c:pt>
                <c:pt idx="702">
                  <c:v>21</c:v>
                </c:pt>
                <c:pt idx="703">
                  <c:v>56</c:v>
                </c:pt>
                <c:pt idx="704">
                  <c:v>38</c:v>
                </c:pt>
                <c:pt idx="705">
                  <c:v>95</c:v>
                </c:pt>
                <c:pt idx="706">
                  <c:v>33</c:v>
                </c:pt>
                <c:pt idx="707">
                  <c:v>74</c:v>
                </c:pt>
                <c:pt idx="708">
                  <c:v>29</c:v>
                </c:pt>
                <c:pt idx="709">
                  <c:v>12</c:v>
                </c:pt>
                <c:pt idx="710">
                  <c:v>35</c:v>
                </c:pt>
                <c:pt idx="711">
                  <c:v>15</c:v>
                </c:pt>
                <c:pt idx="712">
                  <c:v>15</c:v>
                </c:pt>
                <c:pt idx="713">
                  <c:v>28</c:v>
                </c:pt>
                <c:pt idx="714">
                  <c:v>28</c:v>
                </c:pt>
                <c:pt idx="715">
                  <c:v>39</c:v>
                </c:pt>
                <c:pt idx="716">
                  <c:v>30</c:v>
                </c:pt>
                <c:pt idx="717">
                  <c:v>52</c:v>
                </c:pt>
                <c:pt idx="718">
                  <c:v>28</c:v>
                </c:pt>
                <c:pt idx="719">
                  <c:v>200</c:v>
                </c:pt>
                <c:pt idx="720">
                  <c:v>145</c:v>
                </c:pt>
                <c:pt idx="721">
                  <c:v>145</c:v>
                </c:pt>
                <c:pt idx="722">
                  <c:v>28</c:v>
                </c:pt>
                <c:pt idx="723">
                  <c:v>27</c:v>
                </c:pt>
                <c:pt idx="724">
                  <c:v>25</c:v>
                </c:pt>
                <c:pt idx="725">
                  <c:v>60</c:v>
                </c:pt>
                <c:pt idx="726">
                  <c:v>106</c:v>
                </c:pt>
                <c:pt idx="727">
                  <c:v>16</c:v>
                </c:pt>
                <c:pt idx="728">
                  <c:v>20</c:v>
                </c:pt>
                <c:pt idx="729">
                  <c:v>205</c:v>
                </c:pt>
                <c:pt idx="730">
                  <c:v>205</c:v>
                </c:pt>
                <c:pt idx="731">
                  <c:v>205</c:v>
                </c:pt>
                <c:pt idx="732">
                  <c:v>205</c:v>
                </c:pt>
                <c:pt idx="733">
                  <c:v>32</c:v>
                </c:pt>
                <c:pt idx="734">
                  <c:v>32</c:v>
                </c:pt>
                <c:pt idx="735">
                  <c:v>22.5</c:v>
                </c:pt>
                <c:pt idx="736">
                  <c:v>55</c:v>
                </c:pt>
                <c:pt idx="737">
                  <c:v>25</c:v>
                </c:pt>
                <c:pt idx="738">
                  <c:v>59</c:v>
                </c:pt>
                <c:pt idx="739">
                  <c:v>16</c:v>
                </c:pt>
                <c:pt idx="740">
                  <c:v>24</c:v>
                </c:pt>
                <c:pt idx="741">
                  <c:v>32</c:v>
                </c:pt>
                <c:pt idx="742">
                  <c:v>45</c:v>
                </c:pt>
                <c:pt idx="743">
                  <c:v>32</c:v>
                </c:pt>
                <c:pt idx="744">
                  <c:v>32</c:v>
                </c:pt>
                <c:pt idx="745">
                  <c:v>96</c:v>
                </c:pt>
                <c:pt idx="746">
                  <c:v>89</c:v>
                </c:pt>
                <c:pt idx="747">
                  <c:v>38</c:v>
                </c:pt>
                <c:pt idx="748">
                  <c:v>120</c:v>
                </c:pt>
                <c:pt idx="749">
                  <c:v>65</c:v>
                </c:pt>
                <c:pt idx="750">
                  <c:v>122</c:v>
                </c:pt>
                <c:pt idx="751">
                  <c:v>88</c:v>
                </c:pt>
                <c:pt idx="752">
                  <c:v>75</c:v>
                </c:pt>
                <c:pt idx="753">
                  <c:v>88</c:v>
                </c:pt>
                <c:pt idx="754">
                  <c:v>295</c:v>
                </c:pt>
                <c:pt idx="755">
                  <c:v>50</c:v>
                </c:pt>
                <c:pt idx="756">
                  <c:v>7</c:v>
                </c:pt>
                <c:pt idx="757">
                  <c:v>68</c:v>
                </c:pt>
                <c:pt idx="758">
                  <c:v>90</c:v>
                </c:pt>
                <c:pt idx="759">
                  <c:v>28</c:v>
                </c:pt>
                <c:pt idx="760">
                  <c:v>28</c:v>
                </c:pt>
                <c:pt idx="761">
                  <c:v>31</c:v>
                </c:pt>
                <c:pt idx="762">
                  <c:v>34</c:v>
                </c:pt>
                <c:pt idx="763">
                  <c:v>23.5</c:v>
                </c:pt>
                <c:pt idx="764">
                  <c:v>28</c:v>
                </c:pt>
                <c:pt idx="765">
                  <c:v>65</c:v>
                </c:pt>
                <c:pt idx="766">
                  <c:v>85</c:v>
                </c:pt>
                <c:pt idx="767">
                  <c:v>60</c:v>
                </c:pt>
                <c:pt idx="768">
                  <c:v>24</c:v>
                </c:pt>
                <c:pt idx="769">
                  <c:v>74</c:v>
                </c:pt>
                <c:pt idx="770">
                  <c:v>45</c:v>
                </c:pt>
                <c:pt idx="771">
                  <c:v>49</c:v>
                </c:pt>
                <c:pt idx="772">
                  <c:v>74</c:v>
                </c:pt>
                <c:pt idx="773">
                  <c:v>70</c:v>
                </c:pt>
                <c:pt idx="774">
                  <c:v>46</c:v>
                </c:pt>
                <c:pt idx="775">
                  <c:v>118</c:v>
                </c:pt>
                <c:pt idx="776">
                  <c:v>44</c:v>
                </c:pt>
                <c:pt idx="777">
                  <c:v>295</c:v>
                </c:pt>
                <c:pt idx="778">
                  <c:v>295</c:v>
                </c:pt>
                <c:pt idx="779">
                  <c:v>295</c:v>
                </c:pt>
                <c:pt idx="780">
                  <c:v>295</c:v>
                </c:pt>
                <c:pt idx="781">
                  <c:v>180</c:v>
                </c:pt>
                <c:pt idx="782">
                  <c:v>295</c:v>
                </c:pt>
                <c:pt idx="783">
                  <c:v>295</c:v>
                </c:pt>
                <c:pt idx="784">
                  <c:v>28</c:v>
                </c:pt>
                <c:pt idx="785">
                  <c:v>299</c:v>
                </c:pt>
                <c:pt idx="786">
                  <c:v>37</c:v>
                </c:pt>
                <c:pt idx="787">
                  <c:v>37</c:v>
                </c:pt>
                <c:pt idx="788">
                  <c:v>69</c:v>
                </c:pt>
                <c:pt idx="789">
                  <c:v>45</c:v>
                </c:pt>
                <c:pt idx="790">
                  <c:v>29</c:v>
                </c:pt>
                <c:pt idx="791">
                  <c:v>36</c:v>
                </c:pt>
                <c:pt idx="792">
                  <c:v>23.5</c:v>
                </c:pt>
                <c:pt idx="793">
                  <c:v>449</c:v>
                </c:pt>
                <c:pt idx="794">
                  <c:v>29</c:v>
                </c:pt>
                <c:pt idx="795">
                  <c:v>29</c:v>
                </c:pt>
                <c:pt idx="796">
                  <c:v>147</c:v>
                </c:pt>
                <c:pt idx="797">
                  <c:v>33</c:v>
                </c:pt>
                <c:pt idx="798">
                  <c:v>33</c:v>
                </c:pt>
                <c:pt idx="799">
                  <c:v>33</c:v>
                </c:pt>
                <c:pt idx="800">
                  <c:v>105</c:v>
                </c:pt>
                <c:pt idx="801">
                  <c:v>38</c:v>
                </c:pt>
                <c:pt idx="802">
                  <c:v>71</c:v>
                </c:pt>
                <c:pt idx="803">
                  <c:v>155</c:v>
                </c:pt>
                <c:pt idx="804">
                  <c:v>38</c:v>
                </c:pt>
                <c:pt idx="805">
                  <c:v>38</c:v>
                </c:pt>
                <c:pt idx="806">
                  <c:v>58</c:v>
                </c:pt>
                <c:pt idx="807">
                  <c:v>30</c:v>
                </c:pt>
                <c:pt idx="808">
                  <c:v>26</c:v>
                </c:pt>
                <c:pt idx="809">
                  <c:v>15</c:v>
                </c:pt>
                <c:pt idx="810">
                  <c:v>28</c:v>
                </c:pt>
                <c:pt idx="811">
                  <c:v>112</c:v>
                </c:pt>
                <c:pt idx="812">
                  <c:v>16</c:v>
                </c:pt>
                <c:pt idx="813">
                  <c:v>135</c:v>
                </c:pt>
                <c:pt idx="814">
                  <c:v>135</c:v>
                </c:pt>
                <c:pt idx="815">
                  <c:v>135</c:v>
                </c:pt>
                <c:pt idx="816">
                  <c:v>135</c:v>
                </c:pt>
                <c:pt idx="817">
                  <c:v>135</c:v>
                </c:pt>
                <c:pt idx="818">
                  <c:v>135</c:v>
                </c:pt>
                <c:pt idx="819">
                  <c:v>25</c:v>
                </c:pt>
                <c:pt idx="820">
                  <c:v>25</c:v>
                </c:pt>
                <c:pt idx="821">
                  <c:v>25</c:v>
                </c:pt>
                <c:pt idx="822">
                  <c:v>34</c:v>
                </c:pt>
                <c:pt idx="823">
                  <c:v>18</c:v>
                </c:pt>
                <c:pt idx="824">
                  <c:v>130</c:v>
                </c:pt>
                <c:pt idx="825">
                  <c:v>145</c:v>
                </c:pt>
                <c:pt idx="826">
                  <c:v>140</c:v>
                </c:pt>
                <c:pt idx="827">
                  <c:v>140</c:v>
                </c:pt>
                <c:pt idx="828">
                  <c:v>35</c:v>
                </c:pt>
                <c:pt idx="829">
                  <c:v>65</c:v>
                </c:pt>
                <c:pt idx="830">
                  <c:v>42</c:v>
                </c:pt>
                <c:pt idx="831">
                  <c:v>29</c:v>
                </c:pt>
                <c:pt idx="832">
                  <c:v>449</c:v>
                </c:pt>
                <c:pt idx="833">
                  <c:v>110</c:v>
                </c:pt>
                <c:pt idx="834">
                  <c:v>6</c:v>
                </c:pt>
                <c:pt idx="835">
                  <c:v>42</c:v>
                </c:pt>
                <c:pt idx="836">
                  <c:v>215</c:v>
                </c:pt>
                <c:pt idx="837">
                  <c:v>58</c:v>
                </c:pt>
                <c:pt idx="838">
                  <c:v>24</c:v>
                </c:pt>
                <c:pt idx="839">
                  <c:v>28</c:v>
                </c:pt>
                <c:pt idx="840">
                  <c:v>22</c:v>
                </c:pt>
                <c:pt idx="841">
                  <c:v>145</c:v>
                </c:pt>
                <c:pt idx="842">
                  <c:v>75</c:v>
                </c:pt>
                <c:pt idx="843">
                  <c:v>49</c:v>
                </c:pt>
                <c:pt idx="844">
                  <c:v>20</c:v>
                </c:pt>
                <c:pt idx="845">
                  <c:v>29.5</c:v>
                </c:pt>
                <c:pt idx="846">
                  <c:v>20</c:v>
                </c:pt>
                <c:pt idx="847">
                  <c:v>58</c:v>
                </c:pt>
                <c:pt idx="848">
                  <c:v>149</c:v>
                </c:pt>
                <c:pt idx="849">
                  <c:v>35</c:v>
                </c:pt>
                <c:pt idx="850">
                  <c:v>36</c:v>
                </c:pt>
                <c:pt idx="851">
                  <c:v>25</c:v>
                </c:pt>
                <c:pt idx="852">
                  <c:v>25</c:v>
                </c:pt>
                <c:pt idx="853">
                  <c:v>32</c:v>
                </c:pt>
                <c:pt idx="854">
                  <c:v>25</c:v>
                </c:pt>
                <c:pt idx="855">
                  <c:v>59</c:v>
                </c:pt>
                <c:pt idx="856">
                  <c:v>32</c:v>
                </c:pt>
                <c:pt idx="857">
                  <c:v>25</c:v>
                </c:pt>
                <c:pt idx="858">
                  <c:v>8</c:v>
                </c:pt>
                <c:pt idx="859">
                  <c:v>18</c:v>
                </c:pt>
                <c:pt idx="860">
                  <c:v>45</c:v>
                </c:pt>
                <c:pt idx="861">
                  <c:v>56</c:v>
                </c:pt>
                <c:pt idx="862">
                  <c:v>7</c:v>
                </c:pt>
                <c:pt idx="863">
                  <c:v>7</c:v>
                </c:pt>
                <c:pt idx="864">
                  <c:v>9</c:v>
                </c:pt>
                <c:pt idx="865">
                  <c:v>9</c:v>
                </c:pt>
                <c:pt idx="866">
                  <c:v>9</c:v>
                </c:pt>
                <c:pt idx="867">
                  <c:v>9</c:v>
                </c:pt>
                <c:pt idx="868">
                  <c:v>22</c:v>
                </c:pt>
                <c:pt idx="869">
                  <c:v>40</c:v>
                </c:pt>
                <c:pt idx="870">
                  <c:v>105</c:v>
                </c:pt>
                <c:pt idx="871">
                  <c:v>80</c:v>
                </c:pt>
                <c:pt idx="872">
                  <c:v>32</c:v>
                </c:pt>
                <c:pt idx="873">
                  <c:v>26</c:v>
                </c:pt>
                <c:pt idx="874">
                  <c:v>14</c:v>
                </c:pt>
                <c:pt idx="875">
                  <c:v>15</c:v>
                </c:pt>
                <c:pt idx="876">
                  <c:v>24</c:v>
                </c:pt>
                <c:pt idx="877">
                  <c:v>115</c:v>
                </c:pt>
                <c:pt idx="878">
                  <c:v>21</c:v>
                </c:pt>
                <c:pt idx="879">
                  <c:v>87</c:v>
                </c:pt>
                <c:pt idx="880">
                  <c:v>159</c:v>
                </c:pt>
                <c:pt idx="881">
                  <c:v>199</c:v>
                </c:pt>
                <c:pt idx="882">
                  <c:v>174</c:v>
                </c:pt>
                <c:pt idx="883">
                  <c:v>52</c:v>
                </c:pt>
                <c:pt idx="884">
                  <c:v>26.5</c:v>
                </c:pt>
                <c:pt idx="885">
                  <c:v>32.5</c:v>
                </c:pt>
                <c:pt idx="886">
                  <c:v>36</c:v>
                </c:pt>
                <c:pt idx="887">
                  <c:v>20</c:v>
                </c:pt>
                <c:pt idx="888">
                  <c:v>43</c:v>
                </c:pt>
                <c:pt idx="889">
                  <c:v>35</c:v>
                </c:pt>
                <c:pt idx="890">
                  <c:v>35</c:v>
                </c:pt>
                <c:pt idx="891">
                  <c:v>34</c:v>
                </c:pt>
                <c:pt idx="892">
                  <c:v>35</c:v>
                </c:pt>
                <c:pt idx="893">
                  <c:v>60</c:v>
                </c:pt>
                <c:pt idx="894">
                  <c:v>100</c:v>
                </c:pt>
                <c:pt idx="895">
                  <c:v>94</c:v>
                </c:pt>
                <c:pt idx="896">
                  <c:v>43</c:v>
                </c:pt>
                <c:pt idx="897">
                  <c:v>29</c:v>
                </c:pt>
                <c:pt idx="898">
                  <c:v>29</c:v>
                </c:pt>
                <c:pt idx="899">
                  <c:v>23</c:v>
                </c:pt>
                <c:pt idx="900">
                  <c:v>95</c:v>
                </c:pt>
                <c:pt idx="901">
                  <c:v>49</c:v>
                </c:pt>
                <c:pt idx="902">
                  <c:v>30</c:v>
                </c:pt>
                <c:pt idx="903">
                  <c:v>70</c:v>
                </c:pt>
                <c:pt idx="904">
                  <c:v>49</c:v>
                </c:pt>
                <c:pt idx="905">
                  <c:v>33</c:v>
                </c:pt>
                <c:pt idx="906">
                  <c:v>32</c:v>
                </c:pt>
                <c:pt idx="907">
                  <c:v>63</c:v>
                </c:pt>
                <c:pt idx="908">
                  <c:v>135</c:v>
                </c:pt>
                <c:pt idx="909">
                  <c:v>28</c:v>
                </c:pt>
                <c:pt idx="910">
                  <c:v>20</c:v>
                </c:pt>
                <c:pt idx="911">
                  <c:v>20</c:v>
                </c:pt>
                <c:pt idx="912">
                  <c:v>20</c:v>
                </c:pt>
                <c:pt idx="913">
                  <c:v>26</c:v>
                </c:pt>
                <c:pt idx="914">
                  <c:v>20</c:v>
                </c:pt>
                <c:pt idx="915">
                  <c:v>20</c:v>
                </c:pt>
                <c:pt idx="916">
                  <c:v>20</c:v>
                </c:pt>
                <c:pt idx="917">
                  <c:v>20</c:v>
                </c:pt>
                <c:pt idx="918">
                  <c:v>20</c:v>
                </c:pt>
                <c:pt idx="919">
                  <c:v>27</c:v>
                </c:pt>
                <c:pt idx="920">
                  <c:v>100</c:v>
                </c:pt>
                <c:pt idx="921">
                  <c:v>70</c:v>
                </c:pt>
                <c:pt idx="922">
                  <c:v>40</c:v>
                </c:pt>
                <c:pt idx="923">
                  <c:v>44</c:v>
                </c:pt>
                <c:pt idx="924">
                  <c:v>74</c:v>
                </c:pt>
                <c:pt idx="925">
                  <c:v>88</c:v>
                </c:pt>
                <c:pt idx="926">
                  <c:v>74</c:v>
                </c:pt>
                <c:pt idx="927">
                  <c:v>50</c:v>
                </c:pt>
                <c:pt idx="928">
                  <c:v>40</c:v>
                </c:pt>
                <c:pt idx="929">
                  <c:v>78</c:v>
                </c:pt>
                <c:pt idx="930">
                  <c:v>90</c:v>
                </c:pt>
                <c:pt idx="931">
                  <c:v>40</c:v>
                </c:pt>
                <c:pt idx="932">
                  <c:v>45</c:v>
                </c:pt>
                <c:pt idx="933">
                  <c:v>22</c:v>
                </c:pt>
                <c:pt idx="934">
                  <c:v>159</c:v>
                </c:pt>
                <c:pt idx="935">
                  <c:v>37</c:v>
                </c:pt>
                <c:pt idx="936">
                  <c:v>52</c:v>
                </c:pt>
                <c:pt idx="937">
                  <c:v>169</c:v>
                </c:pt>
                <c:pt idx="938">
                  <c:v>13</c:v>
                </c:pt>
                <c:pt idx="939">
                  <c:v>35</c:v>
                </c:pt>
                <c:pt idx="940">
                  <c:v>25</c:v>
                </c:pt>
                <c:pt idx="941">
                  <c:v>50</c:v>
                </c:pt>
                <c:pt idx="942">
                  <c:v>18</c:v>
                </c:pt>
                <c:pt idx="943">
                  <c:v>28</c:v>
                </c:pt>
                <c:pt idx="944">
                  <c:v>28</c:v>
                </c:pt>
                <c:pt idx="945">
                  <c:v>28</c:v>
                </c:pt>
                <c:pt idx="946">
                  <c:v>28</c:v>
                </c:pt>
                <c:pt idx="947">
                  <c:v>135</c:v>
                </c:pt>
                <c:pt idx="948">
                  <c:v>72</c:v>
                </c:pt>
                <c:pt idx="949">
                  <c:v>50</c:v>
                </c:pt>
                <c:pt idx="950">
                  <c:v>110</c:v>
                </c:pt>
                <c:pt idx="951">
                  <c:v>89</c:v>
                </c:pt>
                <c:pt idx="952">
                  <c:v>429</c:v>
                </c:pt>
                <c:pt idx="953">
                  <c:v>429</c:v>
                </c:pt>
                <c:pt idx="954">
                  <c:v>98</c:v>
                </c:pt>
                <c:pt idx="955">
                  <c:v>10</c:v>
                </c:pt>
                <c:pt idx="956">
                  <c:v>18</c:v>
                </c:pt>
                <c:pt idx="957">
                  <c:v>75</c:v>
                </c:pt>
                <c:pt idx="958">
                  <c:v>45</c:v>
                </c:pt>
                <c:pt idx="959">
                  <c:v>32</c:v>
                </c:pt>
                <c:pt idx="960">
                  <c:v>18</c:v>
                </c:pt>
                <c:pt idx="961">
                  <c:v>69</c:v>
                </c:pt>
                <c:pt idx="962">
                  <c:v>48</c:v>
                </c:pt>
                <c:pt idx="963">
                  <c:v>62</c:v>
                </c:pt>
                <c:pt idx="964">
                  <c:v>62</c:v>
                </c:pt>
                <c:pt idx="965">
                  <c:v>72</c:v>
                </c:pt>
                <c:pt idx="966">
                  <c:v>72</c:v>
                </c:pt>
                <c:pt idx="967">
                  <c:v>52</c:v>
                </c:pt>
                <c:pt idx="968">
                  <c:v>52</c:v>
                </c:pt>
                <c:pt idx="969">
                  <c:v>34</c:v>
                </c:pt>
                <c:pt idx="970">
                  <c:v>30</c:v>
                </c:pt>
                <c:pt idx="971">
                  <c:v>85</c:v>
                </c:pt>
                <c:pt idx="972">
                  <c:v>110</c:v>
                </c:pt>
                <c:pt idx="973">
                  <c:v>35</c:v>
                </c:pt>
                <c:pt idx="974">
                  <c:v>44</c:v>
                </c:pt>
                <c:pt idx="975">
                  <c:v>45</c:v>
                </c:pt>
                <c:pt idx="976">
                  <c:v>110</c:v>
                </c:pt>
                <c:pt idx="977">
                  <c:v>110</c:v>
                </c:pt>
                <c:pt idx="978">
                  <c:v>110</c:v>
                </c:pt>
                <c:pt idx="979">
                  <c:v>24</c:v>
                </c:pt>
                <c:pt idx="980">
                  <c:v>45</c:v>
                </c:pt>
                <c:pt idx="981">
                  <c:v>76</c:v>
                </c:pt>
                <c:pt idx="982">
                  <c:v>45</c:v>
                </c:pt>
                <c:pt idx="983">
                  <c:v>39</c:v>
                </c:pt>
                <c:pt idx="984">
                  <c:v>32</c:v>
                </c:pt>
                <c:pt idx="985">
                  <c:v>28</c:v>
                </c:pt>
                <c:pt idx="986">
                  <c:v>24</c:v>
                </c:pt>
                <c:pt idx="987">
                  <c:v>24</c:v>
                </c:pt>
                <c:pt idx="988">
                  <c:v>26</c:v>
                </c:pt>
                <c:pt idx="989">
                  <c:v>23</c:v>
                </c:pt>
                <c:pt idx="990">
                  <c:v>16</c:v>
                </c:pt>
                <c:pt idx="991">
                  <c:v>20</c:v>
                </c:pt>
                <c:pt idx="992">
                  <c:v>12</c:v>
                </c:pt>
                <c:pt idx="993">
                  <c:v>29</c:v>
                </c:pt>
                <c:pt idx="994">
                  <c:v>32</c:v>
                </c:pt>
                <c:pt idx="995">
                  <c:v>20</c:v>
                </c:pt>
                <c:pt idx="996">
                  <c:v>75</c:v>
                </c:pt>
                <c:pt idx="997">
                  <c:v>12</c:v>
                </c:pt>
                <c:pt idx="998">
                  <c:v>34</c:v>
                </c:pt>
                <c:pt idx="999">
                  <c:v>145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469-324D-9C0E-964FE74D87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17130831"/>
        <c:axId val="994308160"/>
      </c:scatterChart>
      <c:valAx>
        <c:axId val="91713083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994308160"/>
        <c:crosses val="autoZero"/>
        <c:crossBetween val="midCat"/>
      </c:valAx>
      <c:valAx>
        <c:axId val="994308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91713083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1"/>
          <c:tx>
            <c:strRef>
              <c:f>' products info with sales'!$E$1</c:f>
              <c:strCache>
                <c:ptCount val="1"/>
                <c:pt idx="0">
                  <c:v>Rating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none"/>
          </c:marker>
          <c:val>
            <c:numRef>
              <c:f>' products info with sales'!$E$2:$E$1001</c:f>
              <c:numCache>
                <c:formatCode>General</c:formatCode>
                <c:ptCount val="1000"/>
                <c:pt idx="0">
                  <c:v>4.66</c:v>
                </c:pt>
                <c:pt idx="1">
                  <c:v>4.66</c:v>
                </c:pt>
                <c:pt idx="2">
                  <c:v>4.1900000000000004</c:v>
                </c:pt>
                <c:pt idx="3">
                  <c:v>4.17</c:v>
                </c:pt>
                <c:pt idx="4">
                  <c:v>4.3899999999999997</c:v>
                </c:pt>
                <c:pt idx="5">
                  <c:v>4.68</c:v>
                </c:pt>
                <c:pt idx="6">
                  <c:v>4.66</c:v>
                </c:pt>
                <c:pt idx="7">
                  <c:v>3.97</c:v>
                </c:pt>
                <c:pt idx="8">
                  <c:v>4.34</c:v>
                </c:pt>
                <c:pt idx="9">
                  <c:v>4.28</c:v>
                </c:pt>
                <c:pt idx="10">
                  <c:v>4.51</c:v>
                </c:pt>
                <c:pt idx="11">
                  <c:v>4.5</c:v>
                </c:pt>
                <c:pt idx="12">
                  <c:v>4.32</c:v>
                </c:pt>
                <c:pt idx="13">
                  <c:v>4.2300000000000004</c:v>
                </c:pt>
                <c:pt idx="14">
                  <c:v>4.29</c:v>
                </c:pt>
                <c:pt idx="15">
                  <c:v>4.17</c:v>
                </c:pt>
                <c:pt idx="16">
                  <c:v>4.67</c:v>
                </c:pt>
                <c:pt idx="17">
                  <c:v>4.01</c:v>
                </c:pt>
                <c:pt idx="18">
                  <c:v>4.51</c:v>
                </c:pt>
                <c:pt idx="19">
                  <c:v>4.43</c:v>
                </c:pt>
                <c:pt idx="20">
                  <c:v>4.74</c:v>
                </c:pt>
                <c:pt idx="21">
                  <c:v>4.7</c:v>
                </c:pt>
                <c:pt idx="22">
                  <c:v>4.3099999999999996</c:v>
                </c:pt>
                <c:pt idx="23">
                  <c:v>4.2699999999999996</c:v>
                </c:pt>
                <c:pt idx="24">
                  <c:v>4.59</c:v>
                </c:pt>
                <c:pt idx="25">
                  <c:v>4.57</c:v>
                </c:pt>
                <c:pt idx="26">
                  <c:v>4.8499999999999996</c:v>
                </c:pt>
                <c:pt idx="27">
                  <c:v>4.07</c:v>
                </c:pt>
                <c:pt idx="28">
                  <c:v>4.09</c:v>
                </c:pt>
                <c:pt idx="29">
                  <c:v>4.3899999999999997</c:v>
                </c:pt>
                <c:pt idx="30">
                  <c:v>4.3600000000000003</c:v>
                </c:pt>
                <c:pt idx="31">
                  <c:v>4.6900000000000004</c:v>
                </c:pt>
                <c:pt idx="32">
                  <c:v>4.3099999999999996</c:v>
                </c:pt>
                <c:pt idx="33">
                  <c:v>4.6100000000000003</c:v>
                </c:pt>
                <c:pt idx="34">
                  <c:v>4.7</c:v>
                </c:pt>
                <c:pt idx="35">
                  <c:v>4.62</c:v>
                </c:pt>
                <c:pt idx="36">
                  <c:v>4.0599999999999996</c:v>
                </c:pt>
                <c:pt idx="37">
                  <c:v>4.32</c:v>
                </c:pt>
                <c:pt idx="38">
                  <c:v>4.3099999999999996</c:v>
                </c:pt>
                <c:pt idx="39">
                  <c:v>4.25</c:v>
                </c:pt>
                <c:pt idx="40">
                  <c:v>4.5</c:v>
                </c:pt>
                <c:pt idx="41">
                  <c:v>4.4400000000000004</c:v>
                </c:pt>
                <c:pt idx="42">
                  <c:v>4.5199999999999996</c:v>
                </c:pt>
                <c:pt idx="43">
                  <c:v>4.1900000000000004</c:v>
                </c:pt>
                <c:pt idx="44">
                  <c:v>4.55</c:v>
                </c:pt>
                <c:pt idx="45">
                  <c:v>4.57</c:v>
                </c:pt>
                <c:pt idx="46">
                  <c:v>4.7300000000000004</c:v>
                </c:pt>
                <c:pt idx="47">
                  <c:v>4.66</c:v>
                </c:pt>
                <c:pt idx="48">
                  <c:v>4.78</c:v>
                </c:pt>
                <c:pt idx="49">
                  <c:v>4.22</c:v>
                </c:pt>
                <c:pt idx="50">
                  <c:v>4.76</c:v>
                </c:pt>
                <c:pt idx="51">
                  <c:v>4.67</c:v>
                </c:pt>
                <c:pt idx="52">
                  <c:v>4.68</c:v>
                </c:pt>
                <c:pt idx="53">
                  <c:v>4.45</c:v>
                </c:pt>
                <c:pt idx="54">
                  <c:v>4.6900000000000004</c:v>
                </c:pt>
                <c:pt idx="55">
                  <c:v>4.68</c:v>
                </c:pt>
                <c:pt idx="56">
                  <c:v>4.3099999999999996</c:v>
                </c:pt>
                <c:pt idx="57">
                  <c:v>4.47</c:v>
                </c:pt>
                <c:pt idx="58">
                  <c:v>4.29</c:v>
                </c:pt>
                <c:pt idx="59">
                  <c:v>4.6900000000000004</c:v>
                </c:pt>
                <c:pt idx="60">
                  <c:v>4.51</c:v>
                </c:pt>
                <c:pt idx="61">
                  <c:v>4.46</c:v>
                </c:pt>
                <c:pt idx="62">
                  <c:v>4.4800000000000004</c:v>
                </c:pt>
                <c:pt idx="63">
                  <c:v>4.3899999999999997</c:v>
                </c:pt>
                <c:pt idx="64">
                  <c:v>4.47</c:v>
                </c:pt>
                <c:pt idx="65">
                  <c:v>4.37</c:v>
                </c:pt>
                <c:pt idx="66">
                  <c:v>4.67</c:v>
                </c:pt>
                <c:pt idx="67">
                  <c:v>4.5199999999999996</c:v>
                </c:pt>
                <c:pt idx="68">
                  <c:v>4.3</c:v>
                </c:pt>
                <c:pt idx="69">
                  <c:v>4.3</c:v>
                </c:pt>
                <c:pt idx="70">
                  <c:v>4.1100000000000003</c:v>
                </c:pt>
                <c:pt idx="71">
                  <c:v>4.45</c:v>
                </c:pt>
                <c:pt idx="72">
                  <c:v>4.4800000000000004</c:v>
                </c:pt>
                <c:pt idx="73">
                  <c:v>4.6500000000000004</c:v>
                </c:pt>
                <c:pt idx="74">
                  <c:v>4.5599999999999996</c:v>
                </c:pt>
                <c:pt idx="75">
                  <c:v>4.03</c:v>
                </c:pt>
                <c:pt idx="76">
                  <c:v>3.99</c:v>
                </c:pt>
                <c:pt idx="77">
                  <c:v>4.5199999999999996</c:v>
                </c:pt>
                <c:pt idx="78">
                  <c:v>4.59</c:v>
                </c:pt>
                <c:pt idx="79">
                  <c:v>4.43</c:v>
                </c:pt>
                <c:pt idx="80">
                  <c:v>4.7300000000000004</c:v>
                </c:pt>
                <c:pt idx="81">
                  <c:v>4.6500000000000004</c:v>
                </c:pt>
                <c:pt idx="82">
                  <c:v>4.5599999999999996</c:v>
                </c:pt>
                <c:pt idx="83">
                  <c:v>4.29</c:v>
                </c:pt>
                <c:pt idx="84">
                  <c:v>4.5199999999999996</c:v>
                </c:pt>
                <c:pt idx="85">
                  <c:v>4.59</c:v>
                </c:pt>
                <c:pt idx="86">
                  <c:v>4.58</c:v>
                </c:pt>
                <c:pt idx="87">
                  <c:v>4.2300000000000004</c:v>
                </c:pt>
                <c:pt idx="88">
                  <c:v>4.7</c:v>
                </c:pt>
                <c:pt idx="89">
                  <c:v>4.42</c:v>
                </c:pt>
                <c:pt idx="90">
                  <c:v>4.4400000000000004</c:v>
                </c:pt>
                <c:pt idx="91">
                  <c:v>4.5</c:v>
                </c:pt>
                <c:pt idx="92">
                  <c:v>4.55</c:v>
                </c:pt>
                <c:pt idx="93">
                  <c:v>4.68</c:v>
                </c:pt>
                <c:pt idx="94">
                  <c:v>4.12</c:v>
                </c:pt>
                <c:pt idx="95">
                  <c:v>3.47</c:v>
                </c:pt>
                <c:pt idx="96">
                  <c:v>4.88</c:v>
                </c:pt>
                <c:pt idx="97">
                  <c:v>4.58</c:v>
                </c:pt>
                <c:pt idx="98">
                  <c:v>3.73</c:v>
                </c:pt>
                <c:pt idx="99">
                  <c:v>4.58</c:v>
                </c:pt>
                <c:pt idx="100">
                  <c:v>4.5599999999999996</c:v>
                </c:pt>
                <c:pt idx="101">
                  <c:v>4.21</c:v>
                </c:pt>
                <c:pt idx="102">
                  <c:v>4</c:v>
                </c:pt>
                <c:pt idx="103">
                  <c:v>4.4400000000000004</c:v>
                </c:pt>
                <c:pt idx="104">
                  <c:v>4.67</c:v>
                </c:pt>
                <c:pt idx="105">
                  <c:v>4.63</c:v>
                </c:pt>
                <c:pt idx="106">
                  <c:v>4.24</c:v>
                </c:pt>
                <c:pt idx="107">
                  <c:v>4.6100000000000003</c:v>
                </c:pt>
                <c:pt idx="108">
                  <c:v>4.5</c:v>
                </c:pt>
                <c:pt idx="109">
                  <c:v>4.4000000000000004</c:v>
                </c:pt>
                <c:pt idx="110">
                  <c:v>4.57</c:v>
                </c:pt>
                <c:pt idx="111">
                  <c:v>4.22</c:v>
                </c:pt>
                <c:pt idx="112">
                  <c:v>4.62</c:v>
                </c:pt>
                <c:pt idx="113">
                  <c:v>3.84</c:v>
                </c:pt>
                <c:pt idx="114">
                  <c:v>4.3099999999999996</c:v>
                </c:pt>
                <c:pt idx="115">
                  <c:v>3.95</c:v>
                </c:pt>
                <c:pt idx="116">
                  <c:v>4.49</c:v>
                </c:pt>
                <c:pt idx="117">
                  <c:v>4.03</c:v>
                </c:pt>
                <c:pt idx="118">
                  <c:v>4.3499999999999996</c:v>
                </c:pt>
                <c:pt idx="119">
                  <c:v>4.5</c:v>
                </c:pt>
                <c:pt idx="120">
                  <c:v>4.26</c:v>
                </c:pt>
                <c:pt idx="121">
                  <c:v>4.33</c:v>
                </c:pt>
                <c:pt idx="122">
                  <c:v>4.13</c:v>
                </c:pt>
                <c:pt idx="123">
                  <c:v>4.03</c:v>
                </c:pt>
                <c:pt idx="124">
                  <c:v>4.3</c:v>
                </c:pt>
                <c:pt idx="125">
                  <c:v>4.26</c:v>
                </c:pt>
                <c:pt idx="126">
                  <c:v>4.1500000000000004</c:v>
                </c:pt>
                <c:pt idx="127">
                  <c:v>4.17</c:v>
                </c:pt>
                <c:pt idx="128">
                  <c:v>4.42</c:v>
                </c:pt>
                <c:pt idx="129">
                  <c:v>4.57</c:v>
                </c:pt>
                <c:pt idx="130">
                  <c:v>4.4400000000000004</c:v>
                </c:pt>
                <c:pt idx="131">
                  <c:v>4.8</c:v>
                </c:pt>
                <c:pt idx="132">
                  <c:v>4.47</c:v>
                </c:pt>
                <c:pt idx="133">
                  <c:v>4.5199999999999996</c:v>
                </c:pt>
                <c:pt idx="134">
                  <c:v>4.71</c:v>
                </c:pt>
                <c:pt idx="135">
                  <c:v>4.53</c:v>
                </c:pt>
                <c:pt idx="136">
                  <c:v>4.7300000000000004</c:v>
                </c:pt>
                <c:pt idx="137">
                  <c:v>4.3600000000000003</c:v>
                </c:pt>
                <c:pt idx="138">
                  <c:v>4.3600000000000003</c:v>
                </c:pt>
                <c:pt idx="139">
                  <c:v>4.74</c:v>
                </c:pt>
                <c:pt idx="140">
                  <c:v>4.21</c:v>
                </c:pt>
                <c:pt idx="141">
                  <c:v>4.0599999999999996</c:v>
                </c:pt>
                <c:pt idx="142">
                  <c:v>4.3</c:v>
                </c:pt>
                <c:pt idx="143">
                  <c:v>4.6100000000000003</c:v>
                </c:pt>
                <c:pt idx="144">
                  <c:v>4.17</c:v>
                </c:pt>
                <c:pt idx="145">
                  <c:v>4.51</c:v>
                </c:pt>
                <c:pt idx="146">
                  <c:v>4.32</c:v>
                </c:pt>
                <c:pt idx="147">
                  <c:v>4.29</c:v>
                </c:pt>
                <c:pt idx="148">
                  <c:v>4.1900000000000004</c:v>
                </c:pt>
                <c:pt idx="149">
                  <c:v>4.33</c:v>
                </c:pt>
                <c:pt idx="150">
                  <c:v>4.3499999999999996</c:v>
                </c:pt>
                <c:pt idx="151">
                  <c:v>4.42</c:v>
                </c:pt>
                <c:pt idx="152">
                  <c:v>4.54</c:v>
                </c:pt>
                <c:pt idx="153">
                  <c:v>4.49</c:v>
                </c:pt>
                <c:pt idx="154">
                  <c:v>4.25</c:v>
                </c:pt>
                <c:pt idx="155">
                  <c:v>4.2699999999999996</c:v>
                </c:pt>
                <c:pt idx="156">
                  <c:v>4.0199999999999996</c:v>
                </c:pt>
                <c:pt idx="157">
                  <c:v>4.72</c:v>
                </c:pt>
                <c:pt idx="158">
                  <c:v>4.3899999999999997</c:v>
                </c:pt>
                <c:pt idx="159">
                  <c:v>4.07</c:v>
                </c:pt>
                <c:pt idx="160">
                  <c:v>4.3</c:v>
                </c:pt>
                <c:pt idx="161">
                  <c:v>4.3499999999999996</c:v>
                </c:pt>
                <c:pt idx="162">
                  <c:v>4.53</c:v>
                </c:pt>
                <c:pt idx="163">
                  <c:v>4.4800000000000004</c:v>
                </c:pt>
                <c:pt idx="164">
                  <c:v>4.04</c:v>
                </c:pt>
                <c:pt idx="165">
                  <c:v>4.29</c:v>
                </c:pt>
                <c:pt idx="166">
                  <c:v>4.3899999999999997</c:v>
                </c:pt>
                <c:pt idx="167">
                  <c:v>4.32</c:v>
                </c:pt>
                <c:pt idx="168">
                  <c:v>4.38</c:v>
                </c:pt>
                <c:pt idx="169">
                  <c:v>4.4400000000000004</c:v>
                </c:pt>
                <c:pt idx="170">
                  <c:v>4.29</c:v>
                </c:pt>
                <c:pt idx="171">
                  <c:v>4.17</c:v>
                </c:pt>
                <c:pt idx="172">
                  <c:v>4.53</c:v>
                </c:pt>
                <c:pt idx="173">
                  <c:v>4.4400000000000004</c:v>
                </c:pt>
                <c:pt idx="174">
                  <c:v>4.38</c:v>
                </c:pt>
                <c:pt idx="175">
                  <c:v>4.38</c:v>
                </c:pt>
                <c:pt idx="176">
                  <c:v>4.6900000000000004</c:v>
                </c:pt>
                <c:pt idx="177">
                  <c:v>4.7699999999999996</c:v>
                </c:pt>
                <c:pt idx="178">
                  <c:v>4.37</c:v>
                </c:pt>
                <c:pt idx="179">
                  <c:v>4.2699999999999996</c:v>
                </c:pt>
                <c:pt idx="180">
                  <c:v>4.3099999999999996</c:v>
                </c:pt>
                <c:pt idx="181">
                  <c:v>4.59</c:v>
                </c:pt>
                <c:pt idx="182">
                  <c:v>4.3600000000000003</c:v>
                </c:pt>
                <c:pt idx="183">
                  <c:v>4.54</c:v>
                </c:pt>
                <c:pt idx="184">
                  <c:v>4.1900000000000004</c:v>
                </c:pt>
                <c:pt idx="185">
                  <c:v>4.53</c:v>
                </c:pt>
                <c:pt idx="186">
                  <c:v>4.7699999999999996</c:v>
                </c:pt>
                <c:pt idx="187">
                  <c:v>4.6100000000000003</c:v>
                </c:pt>
                <c:pt idx="188">
                  <c:v>4.3899999999999997</c:v>
                </c:pt>
                <c:pt idx="189">
                  <c:v>4.54</c:v>
                </c:pt>
                <c:pt idx="190">
                  <c:v>4.21</c:v>
                </c:pt>
                <c:pt idx="191">
                  <c:v>4.41</c:v>
                </c:pt>
                <c:pt idx="192">
                  <c:v>4.5199999999999996</c:v>
                </c:pt>
                <c:pt idx="193">
                  <c:v>4.83</c:v>
                </c:pt>
                <c:pt idx="194">
                  <c:v>4.1399999999999997</c:v>
                </c:pt>
                <c:pt idx="195">
                  <c:v>4.57</c:v>
                </c:pt>
                <c:pt idx="196">
                  <c:v>4.26</c:v>
                </c:pt>
                <c:pt idx="197">
                  <c:v>4.42</c:v>
                </c:pt>
                <c:pt idx="198">
                  <c:v>4.45</c:v>
                </c:pt>
                <c:pt idx="199">
                  <c:v>4.53</c:v>
                </c:pt>
                <c:pt idx="200">
                  <c:v>4.83</c:v>
                </c:pt>
                <c:pt idx="201">
                  <c:v>4.63</c:v>
                </c:pt>
                <c:pt idx="202">
                  <c:v>4.1399999999999997</c:v>
                </c:pt>
                <c:pt idx="203">
                  <c:v>4.04</c:v>
                </c:pt>
                <c:pt idx="204">
                  <c:v>3.69</c:v>
                </c:pt>
                <c:pt idx="205">
                  <c:v>4.84</c:v>
                </c:pt>
                <c:pt idx="206">
                  <c:v>4.22</c:v>
                </c:pt>
                <c:pt idx="207">
                  <c:v>4.8</c:v>
                </c:pt>
                <c:pt idx="208">
                  <c:v>4.4800000000000004</c:v>
                </c:pt>
                <c:pt idx="209">
                  <c:v>4.4400000000000004</c:v>
                </c:pt>
                <c:pt idx="210">
                  <c:v>4.74</c:v>
                </c:pt>
                <c:pt idx="211">
                  <c:v>4.47</c:v>
                </c:pt>
                <c:pt idx="212">
                  <c:v>4.1900000000000004</c:v>
                </c:pt>
                <c:pt idx="213">
                  <c:v>4.0199999999999996</c:v>
                </c:pt>
                <c:pt idx="214">
                  <c:v>4.4000000000000004</c:v>
                </c:pt>
                <c:pt idx="215">
                  <c:v>4.17</c:v>
                </c:pt>
                <c:pt idx="216">
                  <c:v>3.9</c:v>
                </c:pt>
                <c:pt idx="217">
                  <c:v>4.49</c:v>
                </c:pt>
                <c:pt idx="218">
                  <c:v>4.3899999999999997</c:v>
                </c:pt>
                <c:pt idx="219">
                  <c:v>4.7</c:v>
                </c:pt>
                <c:pt idx="220">
                  <c:v>4.54</c:v>
                </c:pt>
                <c:pt idx="221">
                  <c:v>4.5</c:v>
                </c:pt>
                <c:pt idx="222">
                  <c:v>4.74</c:v>
                </c:pt>
                <c:pt idx="223">
                  <c:v>4.2</c:v>
                </c:pt>
                <c:pt idx="224">
                  <c:v>4.51</c:v>
                </c:pt>
                <c:pt idx="225">
                  <c:v>4.57</c:v>
                </c:pt>
                <c:pt idx="226">
                  <c:v>4.4800000000000004</c:v>
                </c:pt>
                <c:pt idx="227">
                  <c:v>4.3600000000000003</c:v>
                </c:pt>
                <c:pt idx="228">
                  <c:v>4.1100000000000003</c:v>
                </c:pt>
                <c:pt idx="229">
                  <c:v>4.1500000000000004</c:v>
                </c:pt>
                <c:pt idx="230">
                  <c:v>4.71</c:v>
                </c:pt>
                <c:pt idx="231">
                  <c:v>4.17</c:v>
                </c:pt>
                <c:pt idx="232">
                  <c:v>4.01</c:v>
                </c:pt>
                <c:pt idx="233">
                  <c:v>4.04</c:v>
                </c:pt>
                <c:pt idx="234">
                  <c:v>4.41</c:v>
                </c:pt>
                <c:pt idx="235">
                  <c:v>4.47</c:v>
                </c:pt>
                <c:pt idx="236">
                  <c:v>4.4000000000000004</c:v>
                </c:pt>
                <c:pt idx="237">
                  <c:v>3.59</c:v>
                </c:pt>
                <c:pt idx="238">
                  <c:v>4.32</c:v>
                </c:pt>
                <c:pt idx="239">
                  <c:v>4.1500000000000004</c:v>
                </c:pt>
                <c:pt idx="240">
                  <c:v>4.29</c:v>
                </c:pt>
                <c:pt idx="241">
                  <c:v>4.3</c:v>
                </c:pt>
                <c:pt idx="242">
                  <c:v>4.2</c:v>
                </c:pt>
                <c:pt idx="243">
                  <c:v>4.29</c:v>
                </c:pt>
                <c:pt idx="244">
                  <c:v>4.0999999999999996</c:v>
                </c:pt>
                <c:pt idx="245">
                  <c:v>4.5</c:v>
                </c:pt>
                <c:pt idx="246">
                  <c:v>4.41</c:v>
                </c:pt>
                <c:pt idx="247">
                  <c:v>4.66</c:v>
                </c:pt>
                <c:pt idx="248">
                  <c:v>4.32</c:v>
                </c:pt>
                <c:pt idx="249">
                  <c:v>4.43</c:v>
                </c:pt>
                <c:pt idx="250">
                  <c:v>4.6500000000000004</c:v>
                </c:pt>
                <c:pt idx="251">
                  <c:v>4.84</c:v>
                </c:pt>
                <c:pt idx="252">
                  <c:v>4.12</c:v>
                </c:pt>
                <c:pt idx="253">
                  <c:v>4.03</c:v>
                </c:pt>
                <c:pt idx="254">
                  <c:v>4.7300000000000004</c:v>
                </c:pt>
                <c:pt idx="255">
                  <c:v>4.46</c:v>
                </c:pt>
                <c:pt idx="256">
                  <c:v>4.72</c:v>
                </c:pt>
                <c:pt idx="257">
                  <c:v>4.7</c:v>
                </c:pt>
                <c:pt idx="258">
                  <c:v>4.3499999999999996</c:v>
                </c:pt>
                <c:pt idx="259">
                  <c:v>4.49</c:v>
                </c:pt>
                <c:pt idx="260">
                  <c:v>4.1500000000000004</c:v>
                </c:pt>
                <c:pt idx="261">
                  <c:v>4.63</c:v>
                </c:pt>
                <c:pt idx="262">
                  <c:v>4.24</c:v>
                </c:pt>
                <c:pt idx="263">
                  <c:v>4.5599999999999996</c:v>
                </c:pt>
                <c:pt idx="264">
                  <c:v>3.84</c:v>
                </c:pt>
                <c:pt idx="265">
                  <c:v>4.26</c:v>
                </c:pt>
                <c:pt idx="266">
                  <c:v>3.97</c:v>
                </c:pt>
                <c:pt idx="267">
                  <c:v>4.1900000000000004</c:v>
                </c:pt>
                <c:pt idx="268">
                  <c:v>4.22</c:v>
                </c:pt>
                <c:pt idx="269">
                  <c:v>4.1500000000000004</c:v>
                </c:pt>
                <c:pt idx="270">
                  <c:v>4.46</c:v>
                </c:pt>
                <c:pt idx="271">
                  <c:v>4.04</c:v>
                </c:pt>
                <c:pt idx="272">
                  <c:v>4.4400000000000004</c:v>
                </c:pt>
                <c:pt idx="273">
                  <c:v>3.91</c:v>
                </c:pt>
                <c:pt idx="274">
                  <c:v>4.37</c:v>
                </c:pt>
                <c:pt idx="275">
                  <c:v>4.18</c:v>
                </c:pt>
                <c:pt idx="276">
                  <c:v>4.6900000000000004</c:v>
                </c:pt>
                <c:pt idx="277">
                  <c:v>3.96</c:v>
                </c:pt>
                <c:pt idx="278">
                  <c:v>4.3499999999999996</c:v>
                </c:pt>
                <c:pt idx="279">
                  <c:v>4.8</c:v>
                </c:pt>
                <c:pt idx="280">
                  <c:v>4.58</c:v>
                </c:pt>
                <c:pt idx="281">
                  <c:v>4.59</c:v>
                </c:pt>
                <c:pt idx="282">
                  <c:v>4.3499999999999996</c:v>
                </c:pt>
                <c:pt idx="283">
                  <c:v>4.3899999999999997</c:v>
                </c:pt>
                <c:pt idx="284">
                  <c:v>4.57</c:v>
                </c:pt>
                <c:pt idx="285">
                  <c:v>4.67</c:v>
                </c:pt>
                <c:pt idx="286">
                  <c:v>4.4800000000000004</c:v>
                </c:pt>
                <c:pt idx="287">
                  <c:v>4.55</c:v>
                </c:pt>
                <c:pt idx="288">
                  <c:v>4.13</c:v>
                </c:pt>
                <c:pt idx="289">
                  <c:v>4.6100000000000003</c:v>
                </c:pt>
                <c:pt idx="290">
                  <c:v>4.22</c:v>
                </c:pt>
                <c:pt idx="291">
                  <c:v>4.33</c:v>
                </c:pt>
                <c:pt idx="292">
                  <c:v>4.37</c:v>
                </c:pt>
                <c:pt idx="293">
                  <c:v>4.5199999999999996</c:v>
                </c:pt>
                <c:pt idx="294">
                  <c:v>4.5</c:v>
                </c:pt>
                <c:pt idx="295">
                  <c:v>4.33</c:v>
                </c:pt>
                <c:pt idx="296">
                  <c:v>4.28</c:v>
                </c:pt>
                <c:pt idx="297">
                  <c:v>4.34</c:v>
                </c:pt>
                <c:pt idx="298">
                  <c:v>4.13</c:v>
                </c:pt>
                <c:pt idx="299">
                  <c:v>4.3499999999999996</c:v>
                </c:pt>
                <c:pt idx="300">
                  <c:v>3.99</c:v>
                </c:pt>
                <c:pt idx="301">
                  <c:v>4.59</c:v>
                </c:pt>
                <c:pt idx="302">
                  <c:v>3.77</c:v>
                </c:pt>
                <c:pt idx="303">
                  <c:v>4.33</c:v>
                </c:pt>
                <c:pt idx="304">
                  <c:v>4.5</c:v>
                </c:pt>
                <c:pt idx="305">
                  <c:v>4.55</c:v>
                </c:pt>
                <c:pt idx="306">
                  <c:v>4.67</c:v>
                </c:pt>
                <c:pt idx="307">
                  <c:v>4.33</c:v>
                </c:pt>
                <c:pt idx="308">
                  <c:v>4.63</c:v>
                </c:pt>
                <c:pt idx="309">
                  <c:v>4.2699999999999996</c:v>
                </c:pt>
                <c:pt idx="310">
                  <c:v>4.59</c:v>
                </c:pt>
                <c:pt idx="311">
                  <c:v>3.9</c:v>
                </c:pt>
                <c:pt idx="312">
                  <c:v>4.5599999999999996</c:v>
                </c:pt>
                <c:pt idx="313">
                  <c:v>4.45</c:v>
                </c:pt>
                <c:pt idx="314">
                  <c:v>4.05</c:v>
                </c:pt>
                <c:pt idx="315">
                  <c:v>4.38</c:v>
                </c:pt>
                <c:pt idx="316">
                  <c:v>4.42</c:v>
                </c:pt>
                <c:pt idx="317">
                  <c:v>4.3600000000000003</c:v>
                </c:pt>
                <c:pt idx="318">
                  <c:v>3.98</c:v>
                </c:pt>
                <c:pt idx="319">
                  <c:v>4.53</c:v>
                </c:pt>
                <c:pt idx="320">
                  <c:v>4.6900000000000004</c:v>
                </c:pt>
                <c:pt idx="321">
                  <c:v>4.55</c:v>
                </c:pt>
                <c:pt idx="322">
                  <c:v>4.25</c:v>
                </c:pt>
                <c:pt idx="323">
                  <c:v>4.45</c:v>
                </c:pt>
                <c:pt idx="324">
                  <c:v>3.94</c:v>
                </c:pt>
                <c:pt idx="325">
                  <c:v>4.43</c:v>
                </c:pt>
                <c:pt idx="326">
                  <c:v>4.7699999999999996</c:v>
                </c:pt>
                <c:pt idx="327">
                  <c:v>4.24</c:v>
                </c:pt>
                <c:pt idx="328">
                  <c:v>4.54</c:v>
                </c:pt>
                <c:pt idx="329">
                  <c:v>4.22</c:v>
                </c:pt>
                <c:pt idx="330">
                  <c:v>4.0999999999999996</c:v>
                </c:pt>
                <c:pt idx="331">
                  <c:v>4.4000000000000004</c:v>
                </c:pt>
                <c:pt idx="332">
                  <c:v>4.62</c:v>
                </c:pt>
                <c:pt idx="333">
                  <c:v>4.1900000000000004</c:v>
                </c:pt>
                <c:pt idx="334">
                  <c:v>4.07</c:v>
                </c:pt>
                <c:pt idx="335">
                  <c:v>4.47</c:v>
                </c:pt>
                <c:pt idx="336">
                  <c:v>4.0999999999999996</c:v>
                </c:pt>
                <c:pt idx="337">
                  <c:v>4.55</c:v>
                </c:pt>
                <c:pt idx="338">
                  <c:v>4.6100000000000003</c:v>
                </c:pt>
                <c:pt idx="339">
                  <c:v>3.36</c:v>
                </c:pt>
                <c:pt idx="340">
                  <c:v>4.47</c:v>
                </c:pt>
                <c:pt idx="341">
                  <c:v>4.74</c:v>
                </c:pt>
                <c:pt idx="342">
                  <c:v>4.6399999999999997</c:v>
                </c:pt>
                <c:pt idx="343">
                  <c:v>3.56</c:v>
                </c:pt>
                <c:pt idx="344">
                  <c:v>4.3899999999999997</c:v>
                </c:pt>
                <c:pt idx="345">
                  <c:v>4.25</c:v>
                </c:pt>
                <c:pt idx="346">
                  <c:v>4.22</c:v>
                </c:pt>
                <c:pt idx="347">
                  <c:v>3.97</c:v>
                </c:pt>
                <c:pt idx="348">
                  <c:v>4.37</c:v>
                </c:pt>
                <c:pt idx="349">
                  <c:v>3.94</c:v>
                </c:pt>
                <c:pt idx="350">
                  <c:v>3.49</c:v>
                </c:pt>
                <c:pt idx="351">
                  <c:v>4.28</c:v>
                </c:pt>
                <c:pt idx="352">
                  <c:v>4.6100000000000003</c:v>
                </c:pt>
                <c:pt idx="353">
                  <c:v>4.34</c:v>
                </c:pt>
                <c:pt idx="354">
                  <c:v>4.45</c:v>
                </c:pt>
                <c:pt idx="355">
                  <c:v>4.43</c:v>
                </c:pt>
                <c:pt idx="356">
                  <c:v>4.21</c:v>
                </c:pt>
                <c:pt idx="357">
                  <c:v>4.0999999999999996</c:v>
                </c:pt>
                <c:pt idx="358">
                  <c:v>3.63</c:v>
                </c:pt>
                <c:pt idx="359">
                  <c:v>3.03</c:v>
                </c:pt>
                <c:pt idx="360">
                  <c:v>3.11</c:v>
                </c:pt>
                <c:pt idx="361">
                  <c:v>4.2300000000000004</c:v>
                </c:pt>
                <c:pt idx="362">
                  <c:v>4.3600000000000003</c:v>
                </c:pt>
                <c:pt idx="363">
                  <c:v>4.01</c:v>
                </c:pt>
                <c:pt idx="364">
                  <c:v>4.0999999999999996</c:v>
                </c:pt>
                <c:pt idx="365">
                  <c:v>4.3</c:v>
                </c:pt>
                <c:pt idx="366">
                  <c:v>4.21</c:v>
                </c:pt>
                <c:pt idx="367">
                  <c:v>4.2699999999999996</c:v>
                </c:pt>
                <c:pt idx="368">
                  <c:v>4.13</c:v>
                </c:pt>
                <c:pt idx="369">
                  <c:v>3.37</c:v>
                </c:pt>
                <c:pt idx="370">
                  <c:v>4.67</c:v>
                </c:pt>
                <c:pt idx="371">
                  <c:v>3.74</c:v>
                </c:pt>
                <c:pt idx="372">
                  <c:v>4.18</c:v>
                </c:pt>
                <c:pt idx="373">
                  <c:v>4.16</c:v>
                </c:pt>
                <c:pt idx="374">
                  <c:v>3.89</c:v>
                </c:pt>
                <c:pt idx="375">
                  <c:v>4.21</c:v>
                </c:pt>
                <c:pt idx="376">
                  <c:v>4.32</c:v>
                </c:pt>
                <c:pt idx="377">
                  <c:v>4.5</c:v>
                </c:pt>
                <c:pt idx="378">
                  <c:v>4.55</c:v>
                </c:pt>
                <c:pt idx="379">
                  <c:v>4</c:v>
                </c:pt>
                <c:pt idx="380">
                  <c:v>4.21</c:v>
                </c:pt>
                <c:pt idx="381">
                  <c:v>3.86</c:v>
                </c:pt>
                <c:pt idx="382">
                  <c:v>4.2699999999999996</c:v>
                </c:pt>
                <c:pt idx="383">
                  <c:v>3.33</c:v>
                </c:pt>
                <c:pt idx="384">
                  <c:v>4.2699999999999996</c:v>
                </c:pt>
                <c:pt idx="385">
                  <c:v>4.05</c:v>
                </c:pt>
                <c:pt idx="386">
                  <c:v>4.2300000000000004</c:v>
                </c:pt>
                <c:pt idx="387">
                  <c:v>3.97</c:v>
                </c:pt>
                <c:pt idx="388">
                  <c:v>4.53</c:v>
                </c:pt>
                <c:pt idx="389">
                  <c:v>4.53</c:v>
                </c:pt>
                <c:pt idx="390">
                  <c:v>4.2699999999999996</c:v>
                </c:pt>
                <c:pt idx="391">
                  <c:v>4.49</c:v>
                </c:pt>
                <c:pt idx="392">
                  <c:v>4.33</c:v>
                </c:pt>
                <c:pt idx="393">
                  <c:v>4.07</c:v>
                </c:pt>
                <c:pt idx="394">
                  <c:v>4.25</c:v>
                </c:pt>
                <c:pt idx="395">
                  <c:v>4.51</c:v>
                </c:pt>
                <c:pt idx="396">
                  <c:v>4.12</c:v>
                </c:pt>
                <c:pt idx="397">
                  <c:v>4.04</c:v>
                </c:pt>
                <c:pt idx="398">
                  <c:v>4.4800000000000004</c:v>
                </c:pt>
                <c:pt idx="399">
                  <c:v>4.1900000000000004</c:v>
                </c:pt>
                <c:pt idx="400">
                  <c:v>3.98</c:v>
                </c:pt>
                <c:pt idx="401">
                  <c:v>3.86</c:v>
                </c:pt>
                <c:pt idx="402">
                  <c:v>4.43</c:v>
                </c:pt>
                <c:pt idx="403">
                  <c:v>4.4800000000000004</c:v>
                </c:pt>
                <c:pt idx="404">
                  <c:v>4.33</c:v>
                </c:pt>
                <c:pt idx="405">
                  <c:v>4.2699999999999996</c:v>
                </c:pt>
                <c:pt idx="406">
                  <c:v>4.38</c:v>
                </c:pt>
                <c:pt idx="407">
                  <c:v>4.62</c:v>
                </c:pt>
                <c:pt idx="408">
                  <c:v>4.67</c:v>
                </c:pt>
                <c:pt idx="409">
                  <c:v>3.88</c:v>
                </c:pt>
                <c:pt idx="410">
                  <c:v>4.29</c:v>
                </c:pt>
                <c:pt idx="411">
                  <c:v>3.93</c:v>
                </c:pt>
                <c:pt idx="412">
                  <c:v>4.33</c:v>
                </c:pt>
                <c:pt idx="413">
                  <c:v>4.05</c:v>
                </c:pt>
                <c:pt idx="414">
                  <c:v>4.4000000000000004</c:v>
                </c:pt>
                <c:pt idx="415">
                  <c:v>4.3600000000000003</c:v>
                </c:pt>
                <c:pt idx="416">
                  <c:v>4.59</c:v>
                </c:pt>
                <c:pt idx="417">
                  <c:v>4.3600000000000003</c:v>
                </c:pt>
                <c:pt idx="418">
                  <c:v>3.97</c:v>
                </c:pt>
                <c:pt idx="419">
                  <c:v>4.28</c:v>
                </c:pt>
                <c:pt idx="420">
                  <c:v>4.33</c:v>
                </c:pt>
                <c:pt idx="421">
                  <c:v>4.3600000000000003</c:v>
                </c:pt>
                <c:pt idx="422">
                  <c:v>4.0999999999999996</c:v>
                </c:pt>
                <c:pt idx="423">
                  <c:v>3.86</c:v>
                </c:pt>
                <c:pt idx="424">
                  <c:v>4.62</c:v>
                </c:pt>
                <c:pt idx="425">
                  <c:v>4.13</c:v>
                </c:pt>
                <c:pt idx="426">
                  <c:v>2.56</c:v>
                </c:pt>
                <c:pt idx="427">
                  <c:v>4.18</c:v>
                </c:pt>
                <c:pt idx="428">
                  <c:v>4.58</c:v>
                </c:pt>
                <c:pt idx="429">
                  <c:v>4.32</c:v>
                </c:pt>
                <c:pt idx="430">
                  <c:v>4.4400000000000004</c:v>
                </c:pt>
                <c:pt idx="431">
                  <c:v>4.51</c:v>
                </c:pt>
                <c:pt idx="432">
                  <c:v>4.38</c:v>
                </c:pt>
                <c:pt idx="433">
                  <c:v>4.33</c:v>
                </c:pt>
                <c:pt idx="434">
                  <c:v>4.34</c:v>
                </c:pt>
                <c:pt idx="435">
                  <c:v>3.85</c:v>
                </c:pt>
                <c:pt idx="436">
                  <c:v>3.71</c:v>
                </c:pt>
                <c:pt idx="437">
                  <c:v>4.13</c:v>
                </c:pt>
                <c:pt idx="438">
                  <c:v>4.01</c:v>
                </c:pt>
                <c:pt idx="439">
                  <c:v>4.5</c:v>
                </c:pt>
                <c:pt idx="440">
                  <c:v>3.91</c:v>
                </c:pt>
                <c:pt idx="441">
                  <c:v>4.3899999999999997</c:v>
                </c:pt>
                <c:pt idx="442">
                  <c:v>4.05</c:v>
                </c:pt>
                <c:pt idx="443">
                  <c:v>3.92</c:v>
                </c:pt>
                <c:pt idx="444">
                  <c:v>4.41</c:v>
                </c:pt>
                <c:pt idx="445">
                  <c:v>4.55</c:v>
                </c:pt>
                <c:pt idx="446">
                  <c:v>4.6900000000000004</c:v>
                </c:pt>
                <c:pt idx="447">
                  <c:v>4.78</c:v>
                </c:pt>
                <c:pt idx="448">
                  <c:v>4.1500000000000004</c:v>
                </c:pt>
                <c:pt idx="449">
                  <c:v>4.4000000000000004</c:v>
                </c:pt>
                <c:pt idx="450">
                  <c:v>4.08</c:v>
                </c:pt>
                <c:pt idx="451">
                  <c:v>4.0999999999999996</c:v>
                </c:pt>
                <c:pt idx="452">
                  <c:v>4.2</c:v>
                </c:pt>
                <c:pt idx="453">
                  <c:v>3.62</c:v>
                </c:pt>
                <c:pt idx="454">
                  <c:v>3.24</c:v>
                </c:pt>
                <c:pt idx="455">
                  <c:v>3.94</c:v>
                </c:pt>
                <c:pt idx="456">
                  <c:v>4.4400000000000004</c:v>
                </c:pt>
                <c:pt idx="457">
                  <c:v>4.53</c:v>
                </c:pt>
                <c:pt idx="458">
                  <c:v>4.6100000000000003</c:v>
                </c:pt>
                <c:pt idx="459">
                  <c:v>4.2</c:v>
                </c:pt>
                <c:pt idx="460">
                  <c:v>4.53</c:v>
                </c:pt>
                <c:pt idx="461">
                  <c:v>4.46</c:v>
                </c:pt>
                <c:pt idx="462">
                  <c:v>4.53</c:v>
                </c:pt>
                <c:pt idx="463">
                  <c:v>4.9000000000000004</c:v>
                </c:pt>
                <c:pt idx="464">
                  <c:v>3.95</c:v>
                </c:pt>
                <c:pt idx="465">
                  <c:v>4.2</c:v>
                </c:pt>
                <c:pt idx="466">
                  <c:v>4.01</c:v>
                </c:pt>
                <c:pt idx="467">
                  <c:v>4.59</c:v>
                </c:pt>
                <c:pt idx="468">
                  <c:v>4.42</c:v>
                </c:pt>
                <c:pt idx="469">
                  <c:v>4.08</c:v>
                </c:pt>
                <c:pt idx="470">
                  <c:v>4.13</c:v>
                </c:pt>
                <c:pt idx="471">
                  <c:v>4.3</c:v>
                </c:pt>
                <c:pt idx="472">
                  <c:v>4.0999999999999996</c:v>
                </c:pt>
                <c:pt idx="473">
                  <c:v>4.47</c:v>
                </c:pt>
                <c:pt idx="474">
                  <c:v>4.42</c:v>
                </c:pt>
                <c:pt idx="475">
                  <c:v>4.54</c:v>
                </c:pt>
                <c:pt idx="476">
                  <c:v>4.45</c:v>
                </c:pt>
                <c:pt idx="477">
                  <c:v>3.97</c:v>
                </c:pt>
                <c:pt idx="478">
                  <c:v>3.46</c:v>
                </c:pt>
                <c:pt idx="479">
                  <c:v>4.21</c:v>
                </c:pt>
                <c:pt idx="480">
                  <c:v>4.4400000000000004</c:v>
                </c:pt>
                <c:pt idx="481">
                  <c:v>4.4000000000000004</c:v>
                </c:pt>
                <c:pt idx="482">
                  <c:v>4.6900000000000004</c:v>
                </c:pt>
                <c:pt idx="483">
                  <c:v>3.4</c:v>
                </c:pt>
                <c:pt idx="484">
                  <c:v>4.4800000000000004</c:v>
                </c:pt>
                <c:pt idx="485">
                  <c:v>3.91</c:v>
                </c:pt>
                <c:pt idx="486">
                  <c:v>4.3099999999999996</c:v>
                </c:pt>
                <c:pt idx="487">
                  <c:v>3.04</c:v>
                </c:pt>
                <c:pt idx="488">
                  <c:v>4.13</c:v>
                </c:pt>
                <c:pt idx="489">
                  <c:v>4.4000000000000004</c:v>
                </c:pt>
                <c:pt idx="490">
                  <c:v>3.97</c:v>
                </c:pt>
                <c:pt idx="491">
                  <c:v>4.05</c:v>
                </c:pt>
                <c:pt idx="492">
                  <c:v>4.49</c:v>
                </c:pt>
                <c:pt idx="493">
                  <c:v>4.5</c:v>
                </c:pt>
                <c:pt idx="494">
                  <c:v>3.96</c:v>
                </c:pt>
                <c:pt idx="495">
                  <c:v>4.25</c:v>
                </c:pt>
                <c:pt idx="496">
                  <c:v>4.55</c:v>
                </c:pt>
                <c:pt idx="497">
                  <c:v>4.5999999999999996</c:v>
                </c:pt>
                <c:pt idx="498">
                  <c:v>4.32</c:v>
                </c:pt>
                <c:pt idx="499">
                  <c:v>4.49</c:v>
                </c:pt>
                <c:pt idx="500">
                  <c:v>4.25</c:v>
                </c:pt>
                <c:pt idx="501">
                  <c:v>4.01</c:v>
                </c:pt>
                <c:pt idx="502">
                  <c:v>4.54</c:v>
                </c:pt>
                <c:pt idx="503">
                  <c:v>4.5199999999999996</c:v>
                </c:pt>
                <c:pt idx="504">
                  <c:v>3.91</c:v>
                </c:pt>
                <c:pt idx="505">
                  <c:v>4.4800000000000004</c:v>
                </c:pt>
                <c:pt idx="506">
                  <c:v>4.26</c:v>
                </c:pt>
                <c:pt idx="507">
                  <c:v>4.75</c:v>
                </c:pt>
                <c:pt idx="508">
                  <c:v>4.3099999999999996</c:v>
                </c:pt>
                <c:pt idx="509">
                  <c:v>4.38</c:v>
                </c:pt>
                <c:pt idx="510">
                  <c:v>3.65</c:v>
                </c:pt>
                <c:pt idx="511">
                  <c:v>4.62</c:v>
                </c:pt>
                <c:pt idx="512">
                  <c:v>4.0599999999999996</c:v>
                </c:pt>
                <c:pt idx="513">
                  <c:v>4.0599999999999996</c:v>
                </c:pt>
                <c:pt idx="514">
                  <c:v>4.45</c:v>
                </c:pt>
                <c:pt idx="515">
                  <c:v>4.0599999999999996</c:v>
                </c:pt>
                <c:pt idx="516">
                  <c:v>3.55</c:v>
                </c:pt>
                <c:pt idx="517">
                  <c:v>4.25</c:v>
                </c:pt>
                <c:pt idx="518">
                  <c:v>4.3099999999999996</c:v>
                </c:pt>
                <c:pt idx="519">
                  <c:v>4.29</c:v>
                </c:pt>
                <c:pt idx="520">
                  <c:v>3.65</c:v>
                </c:pt>
                <c:pt idx="521">
                  <c:v>3.47</c:v>
                </c:pt>
                <c:pt idx="522">
                  <c:v>4.67</c:v>
                </c:pt>
                <c:pt idx="523">
                  <c:v>3.95</c:v>
                </c:pt>
                <c:pt idx="524">
                  <c:v>4.45</c:v>
                </c:pt>
                <c:pt idx="525">
                  <c:v>3.51</c:v>
                </c:pt>
                <c:pt idx="526">
                  <c:v>3.84</c:v>
                </c:pt>
                <c:pt idx="527">
                  <c:v>3.94</c:v>
                </c:pt>
                <c:pt idx="528">
                  <c:v>3.85</c:v>
                </c:pt>
                <c:pt idx="529">
                  <c:v>3.84</c:v>
                </c:pt>
                <c:pt idx="530">
                  <c:v>3.98</c:v>
                </c:pt>
                <c:pt idx="531">
                  <c:v>4.03</c:v>
                </c:pt>
                <c:pt idx="532">
                  <c:v>4.25</c:v>
                </c:pt>
                <c:pt idx="533">
                  <c:v>4.38</c:v>
                </c:pt>
                <c:pt idx="534">
                  <c:v>3.78</c:v>
                </c:pt>
                <c:pt idx="535">
                  <c:v>4.34</c:v>
                </c:pt>
                <c:pt idx="536">
                  <c:v>4.3899999999999997</c:v>
                </c:pt>
                <c:pt idx="537">
                  <c:v>4.21</c:v>
                </c:pt>
                <c:pt idx="538">
                  <c:v>4.0199999999999996</c:v>
                </c:pt>
                <c:pt idx="539">
                  <c:v>3.94</c:v>
                </c:pt>
                <c:pt idx="540">
                  <c:v>4.68</c:v>
                </c:pt>
                <c:pt idx="541">
                  <c:v>3.69</c:v>
                </c:pt>
                <c:pt idx="542">
                  <c:v>3.57</c:v>
                </c:pt>
                <c:pt idx="543">
                  <c:v>4.4000000000000004</c:v>
                </c:pt>
                <c:pt idx="544">
                  <c:v>4.58</c:v>
                </c:pt>
                <c:pt idx="545">
                  <c:v>4.4000000000000004</c:v>
                </c:pt>
                <c:pt idx="546">
                  <c:v>3.73</c:v>
                </c:pt>
                <c:pt idx="547">
                  <c:v>4.18</c:v>
                </c:pt>
                <c:pt idx="548">
                  <c:v>4.6900000000000004</c:v>
                </c:pt>
                <c:pt idx="549">
                  <c:v>4.0199999999999996</c:v>
                </c:pt>
                <c:pt idx="550">
                  <c:v>4.71</c:v>
                </c:pt>
                <c:pt idx="551">
                  <c:v>4.2</c:v>
                </c:pt>
                <c:pt idx="552">
                  <c:v>3.88</c:v>
                </c:pt>
                <c:pt idx="553">
                  <c:v>4.3499999999999996</c:v>
                </c:pt>
                <c:pt idx="554">
                  <c:v>3.41</c:v>
                </c:pt>
                <c:pt idx="555">
                  <c:v>4.46</c:v>
                </c:pt>
                <c:pt idx="556">
                  <c:v>3.42</c:v>
                </c:pt>
                <c:pt idx="557">
                  <c:v>4.47</c:v>
                </c:pt>
                <c:pt idx="558">
                  <c:v>4.45</c:v>
                </c:pt>
                <c:pt idx="559">
                  <c:v>4.09</c:v>
                </c:pt>
                <c:pt idx="560">
                  <c:v>4.08</c:v>
                </c:pt>
                <c:pt idx="561">
                  <c:v>4.28</c:v>
                </c:pt>
                <c:pt idx="562">
                  <c:v>3.72</c:v>
                </c:pt>
                <c:pt idx="563">
                  <c:v>4.2300000000000004</c:v>
                </c:pt>
                <c:pt idx="564">
                  <c:v>4.22</c:v>
                </c:pt>
                <c:pt idx="565">
                  <c:v>4.32</c:v>
                </c:pt>
                <c:pt idx="566">
                  <c:v>4.22</c:v>
                </c:pt>
                <c:pt idx="567">
                  <c:v>4.4400000000000004</c:v>
                </c:pt>
                <c:pt idx="568">
                  <c:v>4.21</c:v>
                </c:pt>
                <c:pt idx="569">
                  <c:v>4.67</c:v>
                </c:pt>
                <c:pt idx="570">
                  <c:v>4.4400000000000004</c:v>
                </c:pt>
                <c:pt idx="571">
                  <c:v>4.5</c:v>
                </c:pt>
                <c:pt idx="572">
                  <c:v>3.2</c:v>
                </c:pt>
                <c:pt idx="573">
                  <c:v>4.4400000000000004</c:v>
                </c:pt>
                <c:pt idx="574">
                  <c:v>4.17</c:v>
                </c:pt>
                <c:pt idx="575">
                  <c:v>4.6900000000000004</c:v>
                </c:pt>
                <c:pt idx="576">
                  <c:v>3.74</c:v>
                </c:pt>
                <c:pt idx="577">
                  <c:v>4.01</c:v>
                </c:pt>
                <c:pt idx="578">
                  <c:v>3.91</c:v>
                </c:pt>
                <c:pt idx="579">
                  <c:v>4.1900000000000004</c:v>
                </c:pt>
                <c:pt idx="580">
                  <c:v>4.58</c:v>
                </c:pt>
                <c:pt idx="581">
                  <c:v>4.29</c:v>
                </c:pt>
                <c:pt idx="582">
                  <c:v>3.87</c:v>
                </c:pt>
                <c:pt idx="583">
                  <c:v>4.6100000000000003</c:v>
                </c:pt>
                <c:pt idx="584">
                  <c:v>4.04</c:v>
                </c:pt>
                <c:pt idx="585">
                  <c:v>4.03</c:v>
                </c:pt>
                <c:pt idx="586">
                  <c:v>3.61</c:v>
                </c:pt>
                <c:pt idx="587">
                  <c:v>4.1100000000000003</c:v>
                </c:pt>
                <c:pt idx="588">
                  <c:v>3.56</c:v>
                </c:pt>
                <c:pt idx="589">
                  <c:v>4.2</c:v>
                </c:pt>
                <c:pt idx="590">
                  <c:v>4.34</c:v>
                </c:pt>
                <c:pt idx="591">
                  <c:v>4.42</c:v>
                </c:pt>
                <c:pt idx="592">
                  <c:v>4.29</c:v>
                </c:pt>
                <c:pt idx="593">
                  <c:v>4.13</c:v>
                </c:pt>
                <c:pt idx="594">
                  <c:v>4.58</c:v>
                </c:pt>
                <c:pt idx="595">
                  <c:v>4.49</c:v>
                </c:pt>
                <c:pt idx="596">
                  <c:v>4.21</c:v>
                </c:pt>
                <c:pt idx="597">
                  <c:v>4.2</c:v>
                </c:pt>
                <c:pt idx="598">
                  <c:v>3.44</c:v>
                </c:pt>
                <c:pt idx="599">
                  <c:v>4.34</c:v>
                </c:pt>
                <c:pt idx="600">
                  <c:v>4.08</c:v>
                </c:pt>
                <c:pt idx="601">
                  <c:v>4.03</c:v>
                </c:pt>
                <c:pt idx="602">
                  <c:v>4.5</c:v>
                </c:pt>
                <c:pt idx="603">
                  <c:v>4.8499999999999996</c:v>
                </c:pt>
                <c:pt idx="604">
                  <c:v>4.58</c:v>
                </c:pt>
                <c:pt idx="605">
                  <c:v>4.82</c:v>
                </c:pt>
                <c:pt idx="606">
                  <c:v>4.84</c:v>
                </c:pt>
                <c:pt idx="607">
                  <c:v>4.2300000000000004</c:v>
                </c:pt>
                <c:pt idx="608">
                  <c:v>4.54</c:v>
                </c:pt>
                <c:pt idx="609">
                  <c:v>4.62</c:v>
                </c:pt>
                <c:pt idx="610">
                  <c:v>4.25</c:v>
                </c:pt>
                <c:pt idx="611">
                  <c:v>4.57</c:v>
                </c:pt>
                <c:pt idx="612">
                  <c:v>4.2699999999999996</c:v>
                </c:pt>
                <c:pt idx="613">
                  <c:v>4.34</c:v>
                </c:pt>
                <c:pt idx="614">
                  <c:v>4.33</c:v>
                </c:pt>
                <c:pt idx="615">
                  <c:v>4.71</c:v>
                </c:pt>
                <c:pt idx="616">
                  <c:v>4.01</c:v>
                </c:pt>
                <c:pt idx="617">
                  <c:v>3.77</c:v>
                </c:pt>
                <c:pt idx="618">
                  <c:v>4.08</c:v>
                </c:pt>
                <c:pt idx="619">
                  <c:v>4.1900000000000004</c:v>
                </c:pt>
                <c:pt idx="620">
                  <c:v>4.8499999999999996</c:v>
                </c:pt>
                <c:pt idx="621">
                  <c:v>2.71</c:v>
                </c:pt>
                <c:pt idx="622">
                  <c:v>4.2</c:v>
                </c:pt>
                <c:pt idx="623">
                  <c:v>3.75</c:v>
                </c:pt>
                <c:pt idx="624">
                  <c:v>3.93</c:v>
                </c:pt>
                <c:pt idx="625">
                  <c:v>4.26</c:v>
                </c:pt>
                <c:pt idx="626">
                  <c:v>4.74</c:v>
                </c:pt>
                <c:pt idx="627">
                  <c:v>4.67</c:v>
                </c:pt>
                <c:pt idx="628">
                  <c:v>4.3499999999999996</c:v>
                </c:pt>
                <c:pt idx="629">
                  <c:v>4.3</c:v>
                </c:pt>
                <c:pt idx="630">
                  <c:v>2.3199999999999998</c:v>
                </c:pt>
                <c:pt idx="631">
                  <c:v>4.28</c:v>
                </c:pt>
                <c:pt idx="632">
                  <c:v>4.55</c:v>
                </c:pt>
                <c:pt idx="633">
                  <c:v>4.68</c:v>
                </c:pt>
                <c:pt idx="634">
                  <c:v>4.25</c:v>
                </c:pt>
                <c:pt idx="635">
                  <c:v>4.26</c:v>
                </c:pt>
                <c:pt idx="636">
                  <c:v>4.0599999999999996</c:v>
                </c:pt>
                <c:pt idx="637">
                  <c:v>3.88</c:v>
                </c:pt>
                <c:pt idx="638">
                  <c:v>4.07</c:v>
                </c:pt>
                <c:pt idx="639">
                  <c:v>4.33</c:v>
                </c:pt>
                <c:pt idx="640">
                  <c:v>4.71</c:v>
                </c:pt>
                <c:pt idx="641">
                  <c:v>4.5199999999999996</c:v>
                </c:pt>
                <c:pt idx="642">
                  <c:v>4.5</c:v>
                </c:pt>
                <c:pt idx="643">
                  <c:v>3.87</c:v>
                </c:pt>
                <c:pt idx="644">
                  <c:v>3.74</c:v>
                </c:pt>
                <c:pt idx="645">
                  <c:v>4.0999999999999996</c:v>
                </c:pt>
                <c:pt idx="646">
                  <c:v>4.8899999999999997</c:v>
                </c:pt>
                <c:pt idx="647">
                  <c:v>4.3099999999999996</c:v>
                </c:pt>
                <c:pt idx="648">
                  <c:v>3.82</c:v>
                </c:pt>
                <c:pt idx="649">
                  <c:v>4.32</c:v>
                </c:pt>
                <c:pt idx="650">
                  <c:v>4.5</c:v>
                </c:pt>
                <c:pt idx="651">
                  <c:v>4.49</c:v>
                </c:pt>
                <c:pt idx="652">
                  <c:v>3.44</c:v>
                </c:pt>
                <c:pt idx="653">
                  <c:v>4.28</c:v>
                </c:pt>
                <c:pt idx="654">
                  <c:v>4.22</c:v>
                </c:pt>
                <c:pt idx="655">
                  <c:v>4.6399999999999997</c:v>
                </c:pt>
                <c:pt idx="656">
                  <c:v>4.3</c:v>
                </c:pt>
                <c:pt idx="657">
                  <c:v>4.0199999999999996</c:v>
                </c:pt>
                <c:pt idx="658">
                  <c:v>4</c:v>
                </c:pt>
                <c:pt idx="659">
                  <c:v>4.33</c:v>
                </c:pt>
                <c:pt idx="660">
                  <c:v>4.21</c:v>
                </c:pt>
                <c:pt idx="661">
                  <c:v>4.58</c:v>
                </c:pt>
                <c:pt idx="662">
                  <c:v>3.77</c:v>
                </c:pt>
                <c:pt idx="663">
                  <c:v>4.26</c:v>
                </c:pt>
                <c:pt idx="664">
                  <c:v>4.04</c:v>
                </c:pt>
                <c:pt idx="665">
                  <c:v>4.4800000000000004</c:v>
                </c:pt>
                <c:pt idx="666">
                  <c:v>4.0999999999999996</c:v>
                </c:pt>
                <c:pt idx="667">
                  <c:v>4.1900000000000004</c:v>
                </c:pt>
                <c:pt idx="668">
                  <c:v>3.96</c:v>
                </c:pt>
                <c:pt idx="669">
                  <c:v>2.83</c:v>
                </c:pt>
                <c:pt idx="670">
                  <c:v>4.1100000000000003</c:v>
                </c:pt>
                <c:pt idx="671">
                  <c:v>4.05</c:v>
                </c:pt>
                <c:pt idx="672">
                  <c:v>4.41</c:v>
                </c:pt>
                <c:pt idx="673">
                  <c:v>3.83</c:v>
                </c:pt>
                <c:pt idx="674">
                  <c:v>4.22</c:v>
                </c:pt>
                <c:pt idx="675">
                  <c:v>4.3099999999999996</c:v>
                </c:pt>
                <c:pt idx="676">
                  <c:v>4.51</c:v>
                </c:pt>
                <c:pt idx="677">
                  <c:v>4.6399999999999997</c:v>
                </c:pt>
                <c:pt idx="678">
                  <c:v>4.0199999999999996</c:v>
                </c:pt>
                <c:pt idx="679">
                  <c:v>3.54</c:v>
                </c:pt>
                <c:pt idx="680">
                  <c:v>4.3099999999999996</c:v>
                </c:pt>
                <c:pt idx="681">
                  <c:v>4.0599999999999996</c:v>
                </c:pt>
                <c:pt idx="682">
                  <c:v>4.22</c:v>
                </c:pt>
                <c:pt idx="683">
                  <c:v>3.47</c:v>
                </c:pt>
                <c:pt idx="684">
                  <c:v>4.28</c:v>
                </c:pt>
                <c:pt idx="685">
                  <c:v>4.51</c:v>
                </c:pt>
                <c:pt idx="686">
                  <c:v>3.95</c:v>
                </c:pt>
                <c:pt idx="687">
                  <c:v>4.38</c:v>
                </c:pt>
                <c:pt idx="688">
                  <c:v>4.66</c:v>
                </c:pt>
                <c:pt idx="689">
                  <c:v>4.03</c:v>
                </c:pt>
                <c:pt idx="690">
                  <c:v>3.88</c:v>
                </c:pt>
                <c:pt idx="691">
                  <c:v>4.38</c:v>
                </c:pt>
                <c:pt idx="692">
                  <c:v>4.21</c:v>
                </c:pt>
                <c:pt idx="693">
                  <c:v>4.4400000000000004</c:v>
                </c:pt>
                <c:pt idx="694">
                  <c:v>4.09</c:v>
                </c:pt>
                <c:pt idx="695">
                  <c:v>4.2699999999999996</c:v>
                </c:pt>
                <c:pt idx="696">
                  <c:v>4.3899999999999997</c:v>
                </c:pt>
                <c:pt idx="697">
                  <c:v>4.09</c:v>
                </c:pt>
                <c:pt idx="698">
                  <c:v>4.21</c:v>
                </c:pt>
                <c:pt idx="699">
                  <c:v>4.62</c:v>
                </c:pt>
                <c:pt idx="700">
                  <c:v>4.57</c:v>
                </c:pt>
                <c:pt idx="701">
                  <c:v>3.93</c:v>
                </c:pt>
                <c:pt idx="702">
                  <c:v>3.54</c:v>
                </c:pt>
                <c:pt idx="703">
                  <c:v>4.18</c:v>
                </c:pt>
                <c:pt idx="704">
                  <c:v>4.0599999999999996</c:v>
                </c:pt>
                <c:pt idx="705">
                  <c:v>4.5999999999999996</c:v>
                </c:pt>
                <c:pt idx="706">
                  <c:v>4.4000000000000004</c:v>
                </c:pt>
                <c:pt idx="707">
                  <c:v>3.78</c:v>
                </c:pt>
                <c:pt idx="708">
                  <c:v>3.65</c:v>
                </c:pt>
                <c:pt idx="709">
                  <c:v>3.38</c:v>
                </c:pt>
                <c:pt idx="710">
                  <c:v>4.45</c:v>
                </c:pt>
                <c:pt idx="711">
                  <c:v>4.0999999999999996</c:v>
                </c:pt>
                <c:pt idx="712">
                  <c:v>4.46</c:v>
                </c:pt>
                <c:pt idx="713">
                  <c:v>3.79</c:v>
                </c:pt>
                <c:pt idx="714">
                  <c:v>4.17</c:v>
                </c:pt>
                <c:pt idx="715">
                  <c:v>4.08</c:v>
                </c:pt>
                <c:pt idx="716">
                  <c:v>3.64</c:v>
                </c:pt>
                <c:pt idx="717">
                  <c:v>3.89</c:v>
                </c:pt>
                <c:pt idx="718">
                  <c:v>3.76</c:v>
                </c:pt>
                <c:pt idx="719">
                  <c:v>4.34</c:v>
                </c:pt>
                <c:pt idx="720">
                  <c:v>4.29</c:v>
                </c:pt>
                <c:pt idx="721">
                  <c:v>4.38</c:v>
                </c:pt>
                <c:pt idx="722">
                  <c:v>3.84</c:v>
                </c:pt>
                <c:pt idx="723">
                  <c:v>4.1500000000000004</c:v>
                </c:pt>
                <c:pt idx="724">
                  <c:v>4.26</c:v>
                </c:pt>
                <c:pt idx="725">
                  <c:v>3.78</c:v>
                </c:pt>
                <c:pt idx="726">
                  <c:v>4.7699999999999996</c:v>
                </c:pt>
                <c:pt idx="727">
                  <c:v>4.79</c:v>
                </c:pt>
                <c:pt idx="728">
                  <c:v>3.59</c:v>
                </c:pt>
                <c:pt idx="729">
                  <c:v>4.46</c:v>
                </c:pt>
                <c:pt idx="730">
                  <c:v>3.79</c:v>
                </c:pt>
                <c:pt idx="731">
                  <c:v>3.49</c:v>
                </c:pt>
                <c:pt idx="732">
                  <c:v>4.24</c:v>
                </c:pt>
                <c:pt idx="733">
                  <c:v>4.5</c:v>
                </c:pt>
                <c:pt idx="734">
                  <c:v>5</c:v>
                </c:pt>
                <c:pt idx="735">
                  <c:v>4.09</c:v>
                </c:pt>
                <c:pt idx="736">
                  <c:v>4.59</c:v>
                </c:pt>
                <c:pt idx="737">
                  <c:v>4.87</c:v>
                </c:pt>
                <c:pt idx="738">
                  <c:v>4.5</c:v>
                </c:pt>
                <c:pt idx="739">
                  <c:v>4.5199999999999996</c:v>
                </c:pt>
                <c:pt idx="740">
                  <c:v>4.33</c:v>
                </c:pt>
                <c:pt idx="741">
                  <c:v>4.54</c:v>
                </c:pt>
                <c:pt idx="742">
                  <c:v>4.47</c:v>
                </c:pt>
                <c:pt idx="743">
                  <c:v>4.6100000000000003</c:v>
                </c:pt>
                <c:pt idx="744">
                  <c:v>4.57</c:v>
                </c:pt>
                <c:pt idx="745">
                  <c:v>4.1399999999999997</c:v>
                </c:pt>
                <c:pt idx="746">
                  <c:v>3.52</c:v>
                </c:pt>
                <c:pt idx="747">
                  <c:v>4.5199999999999996</c:v>
                </c:pt>
                <c:pt idx="748">
                  <c:v>3.84</c:v>
                </c:pt>
                <c:pt idx="749">
                  <c:v>4.42</c:v>
                </c:pt>
                <c:pt idx="750">
                  <c:v>4.38</c:v>
                </c:pt>
                <c:pt idx="751">
                  <c:v>4.0199999999999996</c:v>
                </c:pt>
                <c:pt idx="752">
                  <c:v>3.65</c:v>
                </c:pt>
                <c:pt idx="753">
                  <c:v>4.21</c:v>
                </c:pt>
                <c:pt idx="754">
                  <c:v>3.93</c:v>
                </c:pt>
                <c:pt idx="755">
                  <c:v>4.4800000000000004</c:v>
                </c:pt>
                <c:pt idx="756">
                  <c:v>4.0999999999999996</c:v>
                </c:pt>
                <c:pt idx="757">
                  <c:v>4.3099999999999996</c:v>
                </c:pt>
                <c:pt idx="758">
                  <c:v>4.3499999999999996</c:v>
                </c:pt>
                <c:pt idx="759">
                  <c:v>4.46</c:v>
                </c:pt>
                <c:pt idx="760">
                  <c:v>4.47</c:v>
                </c:pt>
                <c:pt idx="761">
                  <c:v>4.33</c:v>
                </c:pt>
                <c:pt idx="762">
                  <c:v>3.73</c:v>
                </c:pt>
                <c:pt idx="763">
                  <c:v>4.03</c:v>
                </c:pt>
                <c:pt idx="764">
                  <c:v>4.16</c:v>
                </c:pt>
                <c:pt idx="765">
                  <c:v>4.76</c:v>
                </c:pt>
                <c:pt idx="766">
                  <c:v>3.5</c:v>
                </c:pt>
                <c:pt idx="767">
                  <c:v>4.37</c:v>
                </c:pt>
                <c:pt idx="768">
                  <c:v>3.7</c:v>
                </c:pt>
                <c:pt idx="769">
                  <c:v>3.37</c:v>
                </c:pt>
                <c:pt idx="770">
                  <c:v>4.41</c:v>
                </c:pt>
                <c:pt idx="771">
                  <c:v>4.21</c:v>
                </c:pt>
                <c:pt idx="772">
                  <c:v>4.5999999999999996</c:v>
                </c:pt>
                <c:pt idx="773">
                  <c:v>3.88</c:v>
                </c:pt>
                <c:pt idx="774">
                  <c:v>4.58</c:v>
                </c:pt>
                <c:pt idx="775">
                  <c:v>3.98</c:v>
                </c:pt>
                <c:pt idx="776">
                  <c:v>4.3099999999999996</c:v>
                </c:pt>
                <c:pt idx="777">
                  <c:v>4.5199999999999996</c:v>
                </c:pt>
                <c:pt idx="778">
                  <c:v>4.59</c:v>
                </c:pt>
                <c:pt idx="779">
                  <c:v>4.3099999999999996</c:v>
                </c:pt>
                <c:pt idx="780">
                  <c:v>3.8</c:v>
                </c:pt>
                <c:pt idx="781">
                  <c:v>4.43</c:v>
                </c:pt>
                <c:pt idx="782">
                  <c:v>4.63</c:v>
                </c:pt>
                <c:pt idx="783">
                  <c:v>4.4400000000000004</c:v>
                </c:pt>
                <c:pt idx="784">
                  <c:v>4.41</c:v>
                </c:pt>
                <c:pt idx="785">
                  <c:v>4.3099999999999996</c:v>
                </c:pt>
                <c:pt idx="786">
                  <c:v>3.75</c:v>
                </c:pt>
                <c:pt idx="787">
                  <c:v>4</c:v>
                </c:pt>
                <c:pt idx="788">
                  <c:v>4.22</c:v>
                </c:pt>
                <c:pt idx="789">
                  <c:v>4.37</c:v>
                </c:pt>
                <c:pt idx="790">
                  <c:v>3.9</c:v>
                </c:pt>
                <c:pt idx="791">
                  <c:v>4.38</c:v>
                </c:pt>
                <c:pt idx="792">
                  <c:v>3.87</c:v>
                </c:pt>
                <c:pt idx="793">
                  <c:v>3.54</c:v>
                </c:pt>
                <c:pt idx="794">
                  <c:v>3.77</c:v>
                </c:pt>
                <c:pt idx="795">
                  <c:v>4.0599999999999996</c:v>
                </c:pt>
                <c:pt idx="796">
                  <c:v>4.4800000000000004</c:v>
                </c:pt>
                <c:pt idx="797">
                  <c:v>4.3499999999999996</c:v>
                </c:pt>
                <c:pt idx="798">
                  <c:v>4.3099999999999996</c:v>
                </c:pt>
                <c:pt idx="799">
                  <c:v>4.18</c:v>
                </c:pt>
                <c:pt idx="800">
                  <c:v>4.08</c:v>
                </c:pt>
                <c:pt idx="801">
                  <c:v>4.01</c:v>
                </c:pt>
                <c:pt idx="802">
                  <c:v>3.95</c:v>
                </c:pt>
                <c:pt idx="803">
                  <c:v>4.6399999999999997</c:v>
                </c:pt>
                <c:pt idx="804">
                  <c:v>4.5599999999999996</c:v>
                </c:pt>
                <c:pt idx="805">
                  <c:v>4.4800000000000004</c:v>
                </c:pt>
                <c:pt idx="806">
                  <c:v>3.84</c:v>
                </c:pt>
                <c:pt idx="807">
                  <c:v>3.63</c:v>
                </c:pt>
                <c:pt idx="808">
                  <c:v>4.26</c:v>
                </c:pt>
                <c:pt idx="809">
                  <c:v>3.68</c:v>
                </c:pt>
                <c:pt idx="810">
                  <c:v>4.29</c:v>
                </c:pt>
                <c:pt idx="811">
                  <c:v>4.8099999999999996</c:v>
                </c:pt>
                <c:pt idx="812">
                  <c:v>4.62</c:v>
                </c:pt>
                <c:pt idx="813">
                  <c:v>4.05</c:v>
                </c:pt>
                <c:pt idx="814">
                  <c:v>4.54</c:v>
                </c:pt>
                <c:pt idx="815">
                  <c:v>4.3899999999999997</c:v>
                </c:pt>
                <c:pt idx="816">
                  <c:v>4.59</c:v>
                </c:pt>
                <c:pt idx="817">
                  <c:v>4.1500000000000004</c:v>
                </c:pt>
                <c:pt idx="818">
                  <c:v>3.96</c:v>
                </c:pt>
                <c:pt idx="819">
                  <c:v>4.54</c:v>
                </c:pt>
                <c:pt idx="820">
                  <c:v>4.51</c:v>
                </c:pt>
                <c:pt idx="821">
                  <c:v>3.99</c:v>
                </c:pt>
                <c:pt idx="822">
                  <c:v>4.1900000000000004</c:v>
                </c:pt>
                <c:pt idx="823">
                  <c:v>4.66</c:v>
                </c:pt>
                <c:pt idx="824">
                  <c:v>4.5599999999999996</c:v>
                </c:pt>
                <c:pt idx="825">
                  <c:v>4.1399999999999997</c:v>
                </c:pt>
                <c:pt idx="826">
                  <c:v>4.3099999999999996</c:v>
                </c:pt>
                <c:pt idx="827">
                  <c:v>3.98</c:v>
                </c:pt>
                <c:pt idx="828">
                  <c:v>3.92</c:v>
                </c:pt>
                <c:pt idx="829">
                  <c:v>4.42</c:v>
                </c:pt>
                <c:pt idx="830">
                  <c:v>3.64</c:v>
                </c:pt>
                <c:pt idx="831">
                  <c:v>3.82</c:v>
                </c:pt>
                <c:pt idx="832">
                  <c:v>3.67</c:v>
                </c:pt>
                <c:pt idx="833">
                  <c:v>4.5</c:v>
                </c:pt>
                <c:pt idx="834">
                  <c:v>4.0199999999999996</c:v>
                </c:pt>
                <c:pt idx="835">
                  <c:v>4.5</c:v>
                </c:pt>
                <c:pt idx="836">
                  <c:v>4.47</c:v>
                </c:pt>
                <c:pt idx="837">
                  <c:v>4.53</c:v>
                </c:pt>
                <c:pt idx="838">
                  <c:v>3.3</c:v>
                </c:pt>
                <c:pt idx="839">
                  <c:v>4.3600000000000003</c:v>
                </c:pt>
                <c:pt idx="840">
                  <c:v>4.05</c:v>
                </c:pt>
                <c:pt idx="841">
                  <c:v>4.3499999999999996</c:v>
                </c:pt>
                <c:pt idx="842">
                  <c:v>3.98</c:v>
                </c:pt>
                <c:pt idx="843">
                  <c:v>4.3899999999999997</c:v>
                </c:pt>
                <c:pt idx="844">
                  <c:v>4.2699999999999996</c:v>
                </c:pt>
                <c:pt idx="845">
                  <c:v>4.18</c:v>
                </c:pt>
                <c:pt idx="846">
                  <c:v>4.83</c:v>
                </c:pt>
                <c:pt idx="847">
                  <c:v>4.67</c:v>
                </c:pt>
                <c:pt idx="848">
                  <c:v>4.45</c:v>
                </c:pt>
                <c:pt idx="849">
                  <c:v>4.24</c:v>
                </c:pt>
                <c:pt idx="850">
                  <c:v>3.31</c:v>
                </c:pt>
                <c:pt idx="851">
                  <c:v>4.1900000000000004</c:v>
                </c:pt>
                <c:pt idx="852">
                  <c:v>3.98</c:v>
                </c:pt>
                <c:pt idx="853">
                  <c:v>4</c:v>
                </c:pt>
                <c:pt idx="854">
                  <c:v>4.75</c:v>
                </c:pt>
                <c:pt idx="855">
                  <c:v>4.24</c:v>
                </c:pt>
                <c:pt idx="856">
                  <c:v>3.87</c:v>
                </c:pt>
                <c:pt idx="857">
                  <c:v>4.45</c:v>
                </c:pt>
                <c:pt idx="858">
                  <c:v>4.1500000000000004</c:v>
                </c:pt>
                <c:pt idx="859">
                  <c:v>4.3499999999999996</c:v>
                </c:pt>
                <c:pt idx="860">
                  <c:v>4.04</c:v>
                </c:pt>
                <c:pt idx="861">
                  <c:v>4.38</c:v>
                </c:pt>
                <c:pt idx="862">
                  <c:v>4.05</c:v>
                </c:pt>
                <c:pt idx="863">
                  <c:v>4.55</c:v>
                </c:pt>
                <c:pt idx="864">
                  <c:v>4.45</c:v>
                </c:pt>
                <c:pt idx="865">
                  <c:v>4.0599999999999996</c:v>
                </c:pt>
                <c:pt idx="866">
                  <c:v>3.62</c:v>
                </c:pt>
                <c:pt idx="867">
                  <c:v>3.31</c:v>
                </c:pt>
                <c:pt idx="868">
                  <c:v>4.62</c:v>
                </c:pt>
                <c:pt idx="869">
                  <c:v>4.5</c:v>
                </c:pt>
                <c:pt idx="870">
                  <c:v>4.3600000000000003</c:v>
                </c:pt>
                <c:pt idx="871">
                  <c:v>4.37</c:v>
                </c:pt>
                <c:pt idx="872">
                  <c:v>4.62</c:v>
                </c:pt>
                <c:pt idx="873">
                  <c:v>3.93</c:v>
                </c:pt>
                <c:pt idx="874">
                  <c:v>3.58</c:v>
                </c:pt>
                <c:pt idx="875">
                  <c:v>4.03</c:v>
                </c:pt>
                <c:pt idx="876">
                  <c:v>4.1500000000000004</c:v>
                </c:pt>
                <c:pt idx="877">
                  <c:v>4.8099999999999996</c:v>
                </c:pt>
                <c:pt idx="878">
                  <c:v>3.82</c:v>
                </c:pt>
                <c:pt idx="879">
                  <c:v>4.41</c:v>
                </c:pt>
                <c:pt idx="880">
                  <c:v>4.32</c:v>
                </c:pt>
                <c:pt idx="881">
                  <c:v>4.4400000000000004</c:v>
                </c:pt>
                <c:pt idx="882">
                  <c:v>4.66</c:v>
                </c:pt>
                <c:pt idx="883">
                  <c:v>4.67</c:v>
                </c:pt>
                <c:pt idx="884">
                  <c:v>4.7300000000000004</c:v>
                </c:pt>
                <c:pt idx="885">
                  <c:v>4.41</c:v>
                </c:pt>
                <c:pt idx="886">
                  <c:v>3.97</c:v>
                </c:pt>
                <c:pt idx="887">
                  <c:v>4.34</c:v>
                </c:pt>
                <c:pt idx="888">
                  <c:v>4.03</c:v>
                </c:pt>
                <c:pt idx="889">
                  <c:v>4.1900000000000004</c:v>
                </c:pt>
                <c:pt idx="890">
                  <c:v>4.26</c:v>
                </c:pt>
                <c:pt idx="891">
                  <c:v>3.63</c:v>
                </c:pt>
                <c:pt idx="892">
                  <c:v>3.64</c:v>
                </c:pt>
                <c:pt idx="893">
                  <c:v>3.67</c:v>
                </c:pt>
                <c:pt idx="894">
                  <c:v>4.74</c:v>
                </c:pt>
                <c:pt idx="895">
                  <c:v>4.67</c:v>
                </c:pt>
                <c:pt idx="896">
                  <c:v>4.3499999999999996</c:v>
                </c:pt>
                <c:pt idx="897">
                  <c:v>4.08</c:v>
                </c:pt>
                <c:pt idx="898">
                  <c:v>3.46</c:v>
                </c:pt>
                <c:pt idx="899">
                  <c:v>4.66</c:v>
                </c:pt>
                <c:pt idx="900">
                  <c:v>4.41</c:v>
                </c:pt>
                <c:pt idx="901">
                  <c:v>3.95</c:v>
                </c:pt>
                <c:pt idx="902">
                  <c:v>4.59</c:v>
                </c:pt>
                <c:pt idx="903">
                  <c:v>4.37</c:v>
                </c:pt>
                <c:pt idx="904">
                  <c:v>4.3899999999999997</c:v>
                </c:pt>
                <c:pt idx="905">
                  <c:v>4.54</c:v>
                </c:pt>
                <c:pt idx="906">
                  <c:v>3.43</c:v>
                </c:pt>
                <c:pt idx="907">
                  <c:v>4.24</c:v>
                </c:pt>
                <c:pt idx="908">
                  <c:v>4.6900000000000004</c:v>
                </c:pt>
                <c:pt idx="909">
                  <c:v>4.5599999999999996</c:v>
                </c:pt>
                <c:pt idx="910">
                  <c:v>3.81</c:v>
                </c:pt>
                <c:pt idx="911">
                  <c:v>4.1900000000000004</c:v>
                </c:pt>
                <c:pt idx="912">
                  <c:v>4.3899999999999997</c:v>
                </c:pt>
                <c:pt idx="913">
                  <c:v>4.5599999999999996</c:v>
                </c:pt>
                <c:pt idx="914">
                  <c:v>3.98</c:v>
                </c:pt>
                <c:pt idx="915">
                  <c:v>3.8</c:v>
                </c:pt>
                <c:pt idx="916">
                  <c:v>3.73</c:v>
                </c:pt>
                <c:pt idx="917">
                  <c:v>3.93</c:v>
                </c:pt>
                <c:pt idx="918">
                  <c:v>3.43</c:v>
                </c:pt>
                <c:pt idx="919">
                  <c:v>4.2</c:v>
                </c:pt>
                <c:pt idx="920">
                  <c:v>4.6100000000000003</c:v>
                </c:pt>
                <c:pt idx="921">
                  <c:v>4.8600000000000003</c:v>
                </c:pt>
                <c:pt idx="922">
                  <c:v>4.58</c:v>
                </c:pt>
                <c:pt idx="923">
                  <c:v>4.42</c:v>
                </c:pt>
                <c:pt idx="924">
                  <c:v>4.25</c:v>
                </c:pt>
                <c:pt idx="925">
                  <c:v>4.42</c:v>
                </c:pt>
                <c:pt idx="926">
                  <c:v>4.3499999999999996</c:v>
                </c:pt>
                <c:pt idx="927">
                  <c:v>4.24</c:v>
                </c:pt>
                <c:pt idx="928">
                  <c:v>4.22</c:v>
                </c:pt>
                <c:pt idx="929">
                  <c:v>4.16</c:v>
                </c:pt>
                <c:pt idx="930">
                  <c:v>4.3600000000000003</c:v>
                </c:pt>
                <c:pt idx="931">
                  <c:v>4.5</c:v>
                </c:pt>
                <c:pt idx="932">
                  <c:v>4.46</c:v>
                </c:pt>
                <c:pt idx="933">
                  <c:v>4.25</c:v>
                </c:pt>
                <c:pt idx="934">
                  <c:v>4.6500000000000004</c:v>
                </c:pt>
                <c:pt idx="935">
                  <c:v>4.5</c:v>
                </c:pt>
                <c:pt idx="936">
                  <c:v>4.57</c:v>
                </c:pt>
                <c:pt idx="937">
                  <c:v>3.86</c:v>
                </c:pt>
                <c:pt idx="938">
                  <c:v>4.3</c:v>
                </c:pt>
                <c:pt idx="939">
                  <c:v>4.63</c:v>
                </c:pt>
                <c:pt idx="940">
                  <c:v>3.35</c:v>
                </c:pt>
                <c:pt idx="941">
                  <c:v>4.2699999999999996</c:v>
                </c:pt>
                <c:pt idx="942">
                  <c:v>3.82</c:v>
                </c:pt>
                <c:pt idx="943">
                  <c:v>3.74</c:v>
                </c:pt>
                <c:pt idx="944">
                  <c:v>3.96</c:v>
                </c:pt>
                <c:pt idx="945">
                  <c:v>4.09</c:v>
                </c:pt>
                <c:pt idx="946">
                  <c:v>4.04</c:v>
                </c:pt>
                <c:pt idx="947">
                  <c:v>5</c:v>
                </c:pt>
                <c:pt idx="948">
                  <c:v>4.3</c:v>
                </c:pt>
                <c:pt idx="949">
                  <c:v>3.78</c:v>
                </c:pt>
                <c:pt idx="950">
                  <c:v>3.83</c:v>
                </c:pt>
                <c:pt idx="951">
                  <c:v>4.01</c:v>
                </c:pt>
                <c:pt idx="952">
                  <c:v>3.44</c:v>
                </c:pt>
                <c:pt idx="953">
                  <c:v>3.67</c:v>
                </c:pt>
                <c:pt idx="954">
                  <c:v>4.4800000000000004</c:v>
                </c:pt>
                <c:pt idx="955">
                  <c:v>4.1900000000000004</c:v>
                </c:pt>
                <c:pt idx="956">
                  <c:v>4.3099999999999996</c:v>
                </c:pt>
                <c:pt idx="957">
                  <c:v>3.9</c:v>
                </c:pt>
                <c:pt idx="958">
                  <c:v>4.66</c:v>
                </c:pt>
                <c:pt idx="959">
                  <c:v>3.68</c:v>
                </c:pt>
                <c:pt idx="960">
                  <c:v>3.74</c:v>
                </c:pt>
                <c:pt idx="961">
                  <c:v>4.7300000000000004</c:v>
                </c:pt>
                <c:pt idx="962">
                  <c:v>4.26</c:v>
                </c:pt>
                <c:pt idx="963">
                  <c:v>4.1500000000000004</c:v>
                </c:pt>
                <c:pt idx="964">
                  <c:v>4.33</c:v>
                </c:pt>
                <c:pt idx="965">
                  <c:v>4.55</c:v>
                </c:pt>
                <c:pt idx="966">
                  <c:v>4.33</c:v>
                </c:pt>
                <c:pt idx="967">
                  <c:v>4.28</c:v>
                </c:pt>
                <c:pt idx="968">
                  <c:v>4.45</c:v>
                </c:pt>
                <c:pt idx="969">
                  <c:v>3.28</c:v>
                </c:pt>
                <c:pt idx="970">
                  <c:v>4.22</c:v>
                </c:pt>
                <c:pt idx="971">
                  <c:v>4.18</c:v>
                </c:pt>
                <c:pt idx="972">
                  <c:v>4.05</c:v>
                </c:pt>
                <c:pt idx="973">
                  <c:v>4.3499999999999996</c:v>
                </c:pt>
                <c:pt idx="974">
                  <c:v>4.45</c:v>
                </c:pt>
                <c:pt idx="975">
                  <c:v>4.1399999999999997</c:v>
                </c:pt>
                <c:pt idx="976">
                  <c:v>3.45</c:v>
                </c:pt>
                <c:pt idx="977">
                  <c:v>4.28</c:v>
                </c:pt>
                <c:pt idx="978">
                  <c:v>4.26</c:v>
                </c:pt>
                <c:pt idx="979">
                  <c:v>4.1399999999999997</c:v>
                </c:pt>
                <c:pt idx="980">
                  <c:v>4.07</c:v>
                </c:pt>
                <c:pt idx="981">
                  <c:v>4.49</c:v>
                </c:pt>
                <c:pt idx="982">
                  <c:v>4.5</c:v>
                </c:pt>
                <c:pt idx="983">
                  <c:v>4.37</c:v>
                </c:pt>
                <c:pt idx="984">
                  <c:v>3.85</c:v>
                </c:pt>
                <c:pt idx="985">
                  <c:v>3.68</c:v>
                </c:pt>
                <c:pt idx="986">
                  <c:v>3.98</c:v>
                </c:pt>
                <c:pt idx="987">
                  <c:v>3.84</c:v>
                </c:pt>
                <c:pt idx="988">
                  <c:v>4.07</c:v>
                </c:pt>
                <c:pt idx="989">
                  <c:v>3.88</c:v>
                </c:pt>
                <c:pt idx="990">
                  <c:v>4.46</c:v>
                </c:pt>
                <c:pt idx="991">
                  <c:v>3.83</c:v>
                </c:pt>
                <c:pt idx="992">
                  <c:v>4.47</c:v>
                </c:pt>
                <c:pt idx="993">
                  <c:v>4.22</c:v>
                </c:pt>
                <c:pt idx="994">
                  <c:v>4.4000000000000004</c:v>
                </c:pt>
                <c:pt idx="995">
                  <c:v>3.94</c:v>
                </c:pt>
                <c:pt idx="996">
                  <c:v>4.25</c:v>
                </c:pt>
                <c:pt idx="997">
                  <c:v>4.3099999999999996</c:v>
                </c:pt>
                <c:pt idx="998">
                  <c:v>4.37</c:v>
                </c:pt>
                <c:pt idx="999">
                  <c:v>4.22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003-9E47-89AF-1F848192F2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93536336"/>
        <c:axId val="1171970640"/>
      </c:lineChart>
      <c:lineChart>
        <c:grouping val="standard"/>
        <c:varyColors val="0"/>
        <c:ser>
          <c:idx val="0"/>
          <c:order val="0"/>
          <c:tx>
            <c:strRef>
              <c:f>' products info with sales'!$C$1</c:f>
              <c:strCache>
                <c:ptCount val="1"/>
                <c:pt idx="0">
                  <c:v>Purchases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 products info with sales'!$C$2:$C$1001</c:f>
              <c:numCache>
                <c:formatCode>General</c:formatCode>
                <c:ptCount val="1000"/>
                <c:pt idx="0">
                  <c:v>3171</c:v>
                </c:pt>
                <c:pt idx="1">
                  <c:v>6248</c:v>
                </c:pt>
                <c:pt idx="2">
                  <c:v>166261</c:v>
                </c:pt>
                <c:pt idx="3">
                  <c:v>71780</c:v>
                </c:pt>
                <c:pt idx="4">
                  <c:v>31434</c:v>
                </c:pt>
                <c:pt idx="5">
                  <c:v>10378</c:v>
                </c:pt>
                <c:pt idx="6">
                  <c:v>840076</c:v>
                </c:pt>
                <c:pt idx="7">
                  <c:v>20453</c:v>
                </c:pt>
                <c:pt idx="8">
                  <c:v>147621</c:v>
                </c:pt>
                <c:pt idx="9">
                  <c:v>23319</c:v>
                </c:pt>
                <c:pt idx="10">
                  <c:v>69468</c:v>
                </c:pt>
                <c:pt idx="11">
                  <c:v>54926</c:v>
                </c:pt>
                <c:pt idx="12">
                  <c:v>21951</c:v>
                </c:pt>
                <c:pt idx="13">
                  <c:v>56973</c:v>
                </c:pt>
                <c:pt idx="14">
                  <c:v>15366</c:v>
                </c:pt>
                <c:pt idx="15">
                  <c:v>7792</c:v>
                </c:pt>
                <c:pt idx="16">
                  <c:v>10278</c:v>
                </c:pt>
                <c:pt idx="17">
                  <c:v>4921</c:v>
                </c:pt>
                <c:pt idx="18">
                  <c:v>2881</c:v>
                </c:pt>
                <c:pt idx="19">
                  <c:v>71756</c:v>
                </c:pt>
                <c:pt idx="20">
                  <c:v>3250</c:v>
                </c:pt>
                <c:pt idx="21">
                  <c:v>7487</c:v>
                </c:pt>
                <c:pt idx="22">
                  <c:v>8817</c:v>
                </c:pt>
                <c:pt idx="23">
                  <c:v>7892</c:v>
                </c:pt>
                <c:pt idx="24">
                  <c:v>92480</c:v>
                </c:pt>
                <c:pt idx="25">
                  <c:v>27981</c:v>
                </c:pt>
                <c:pt idx="26">
                  <c:v>6500</c:v>
                </c:pt>
                <c:pt idx="27">
                  <c:v>12516</c:v>
                </c:pt>
                <c:pt idx="28">
                  <c:v>12555</c:v>
                </c:pt>
                <c:pt idx="29">
                  <c:v>42921</c:v>
                </c:pt>
                <c:pt idx="30">
                  <c:v>282865</c:v>
                </c:pt>
                <c:pt idx="31">
                  <c:v>21034</c:v>
                </c:pt>
                <c:pt idx="32">
                  <c:v>7564</c:v>
                </c:pt>
                <c:pt idx="33">
                  <c:v>5458</c:v>
                </c:pt>
                <c:pt idx="34">
                  <c:v>12834</c:v>
                </c:pt>
                <c:pt idx="35">
                  <c:v>4749</c:v>
                </c:pt>
                <c:pt idx="36">
                  <c:v>32020</c:v>
                </c:pt>
                <c:pt idx="37">
                  <c:v>239217</c:v>
                </c:pt>
                <c:pt idx="38">
                  <c:v>15154</c:v>
                </c:pt>
                <c:pt idx="39">
                  <c:v>24570</c:v>
                </c:pt>
                <c:pt idx="40">
                  <c:v>18246</c:v>
                </c:pt>
                <c:pt idx="41">
                  <c:v>140024</c:v>
                </c:pt>
                <c:pt idx="42">
                  <c:v>78005</c:v>
                </c:pt>
                <c:pt idx="43">
                  <c:v>125801</c:v>
                </c:pt>
                <c:pt idx="44">
                  <c:v>130494</c:v>
                </c:pt>
                <c:pt idx="45">
                  <c:v>257774</c:v>
                </c:pt>
                <c:pt idx="46">
                  <c:v>3058</c:v>
                </c:pt>
                <c:pt idx="47">
                  <c:v>6471</c:v>
                </c:pt>
                <c:pt idx="48">
                  <c:v>8783</c:v>
                </c:pt>
                <c:pt idx="49">
                  <c:v>4776</c:v>
                </c:pt>
                <c:pt idx="50">
                  <c:v>10670</c:v>
                </c:pt>
                <c:pt idx="51">
                  <c:v>6655</c:v>
                </c:pt>
                <c:pt idx="52">
                  <c:v>123439</c:v>
                </c:pt>
                <c:pt idx="53">
                  <c:v>4071</c:v>
                </c:pt>
                <c:pt idx="54">
                  <c:v>3160</c:v>
                </c:pt>
                <c:pt idx="55">
                  <c:v>155043</c:v>
                </c:pt>
                <c:pt idx="56">
                  <c:v>16918</c:v>
                </c:pt>
                <c:pt idx="57">
                  <c:v>12514</c:v>
                </c:pt>
                <c:pt idx="58">
                  <c:v>16688</c:v>
                </c:pt>
                <c:pt idx="59">
                  <c:v>24003</c:v>
                </c:pt>
                <c:pt idx="60">
                  <c:v>3756</c:v>
                </c:pt>
                <c:pt idx="61">
                  <c:v>7682</c:v>
                </c:pt>
                <c:pt idx="62">
                  <c:v>14336</c:v>
                </c:pt>
                <c:pt idx="63">
                  <c:v>36621</c:v>
                </c:pt>
                <c:pt idx="64">
                  <c:v>83967</c:v>
                </c:pt>
                <c:pt idx="65">
                  <c:v>32125</c:v>
                </c:pt>
                <c:pt idx="66">
                  <c:v>12115</c:v>
                </c:pt>
                <c:pt idx="67">
                  <c:v>14426</c:v>
                </c:pt>
                <c:pt idx="68">
                  <c:v>6376</c:v>
                </c:pt>
                <c:pt idx="69">
                  <c:v>13108</c:v>
                </c:pt>
                <c:pt idx="70">
                  <c:v>80841</c:v>
                </c:pt>
                <c:pt idx="71">
                  <c:v>19364</c:v>
                </c:pt>
                <c:pt idx="72">
                  <c:v>11540</c:v>
                </c:pt>
                <c:pt idx="73">
                  <c:v>81724</c:v>
                </c:pt>
                <c:pt idx="74">
                  <c:v>55765</c:v>
                </c:pt>
                <c:pt idx="75">
                  <c:v>26089</c:v>
                </c:pt>
                <c:pt idx="76">
                  <c:v>22065</c:v>
                </c:pt>
                <c:pt idx="77">
                  <c:v>52340</c:v>
                </c:pt>
                <c:pt idx="78">
                  <c:v>17846</c:v>
                </c:pt>
                <c:pt idx="79">
                  <c:v>28437</c:v>
                </c:pt>
                <c:pt idx="80">
                  <c:v>16165</c:v>
                </c:pt>
                <c:pt idx="81">
                  <c:v>72577</c:v>
                </c:pt>
                <c:pt idx="82">
                  <c:v>55339</c:v>
                </c:pt>
                <c:pt idx="83">
                  <c:v>21947</c:v>
                </c:pt>
                <c:pt idx="84">
                  <c:v>117617</c:v>
                </c:pt>
                <c:pt idx="85">
                  <c:v>64159</c:v>
                </c:pt>
                <c:pt idx="86">
                  <c:v>31626</c:v>
                </c:pt>
                <c:pt idx="87">
                  <c:v>78502</c:v>
                </c:pt>
                <c:pt idx="88">
                  <c:v>187062</c:v>
                </c:pt>
                <c:pt idx="89">
                  <c:v>209498</c:v>
                </c:pt>
                <c:pt idx="90">
                  <c:v>63182</c:v>
                </c:pt>
                <c:pt idx="91">
                  <c:v>31809</c:v>
                </c:pt>
                <c:pt idx="92">
                  <c:v>27289</c:v>
                </c:pt>
                <c:pt idx="93">
                  <c:v>105734</c:v>
                </c:pt>
                <c:pt idx="94">
                  <c:v>16709</c:v>
                </c:pt>
                <c:pt idx="95">
                  <c:v>35078</c:v>
                </c:pt>
                <c:pt idx="96">
                  <c:v>7900</c:v>
                </c:pt>
                <c:pt idx="97">
                  <c:v>286897</c:v>
                </c:pt>
                <c:pt idx="98">
                  <c:v>73664</c:v>
                </c:pt>
                <c:pt idx="99">
                  <c:v>26129</c:v>
                </c:pt>
                <c:pt idx="100">
                  <c:v>9714</c:v>
                </c:pt>
                <c:pt idx="101">
                  <c:v>1394</c:v>
                </c:pt>
                <c:pt idx="102">
                  <c:v>1361</c:v>
                </c:pt>
                <c:pt idx="103">
                  <c:v>422598</c:v>
                </c:pt>
                <c:pt idx="104">
                  <c:v>3007</c:v>
                </c:pt>
                <c:pt idx="105">
                  <c:v>59164</c:v>
                </c:pt>
                <c:pt idx="106">
                  <c:v>166423</c:v>
                </c:pt>
                <c:pt idx="107">
                  <c:v>25054</c:v>
                </c:pt>
                <c:pt idx="108">
                  <c:v>6674</c:v>
                </c:pt>
                <c:pt idx="109">
                  <c:v>25953</c:v>
                </c:pt>
                <c:pt idx="110">
                  <c:v>3218</c:v>
                </c:pt>
                <c:pt idx="111">
                  <c:v>3478</c:v>
                </c:pt>
                <c:pt idx="112">
                  <c:v>34847</c:v>
                </c:pt>
                <c:pt idx="113">
                  <c:v>45007</c:v>
                </c:pt>
                <c:pt idx="114">
                  <c:v>19701</c:v>
                </c:pt>
                <c:pt idx="115">
                  <c:v>7950</c:v>
                </c:pt>
                <c:pt idx="116">
                  <c:v>74741</c:v>
                </c:pt>
                <c:pt idx="117">
                  <c:v>13212</c:v>
                </c:pt>
                <c:pt idx="118">
                  <c:v>75358</c:v>
                </c:pt>
                <c:pt idx="119">
                  <c:v>813497</c:v>
                </c:pt>
                <c:pt idx="120">
                  <c:v>95941</c:v>
                </c:pt>
                <c:pt idx="121">
                  <c:v>43762</c:v>
                </c:pt>
                <c:pt idx="122">
                  <c:v>52239</c:v>
                </c:pt>
                <c:pt idx="123">
                  <c:v>193421</c:v>
                </c:pt>
                <c:pt idx="124">
                  <c:v>11419</c:v>
                </c:pt>
                <c:pt idx="125">
                  <c:v>8875</c:v>
                </c:pt>
                <c:pt idx="126">
                  <c:v>48277</c:v>
                </c:pt>
                <c:pt idx="127">
                  <c:v>112414</c:v>
                </c:pt>
                <c:pt idx="128">
                  <c:v>56955</c:v>
                </c:pt>
                <c:pt idx="129">
                  <c:v>17410</c:v>
                </c:pt>
                <c:pt idx="130">
                  <c:v>1029</c:v>
                </c:pt>
                <c:pt idx="131">
                  <c:v>3294</c:v>
                </c:pt>
                <c:pt idx="132">
                  <c:v>21297</c:v>
                </c:pt>
                <c:pt idx="133">
                  <c:v>7569</c:v>
                </c:pt>
                <c:pt idx="134">
                  <c:v>10245</c:v>
                </c:pt>
                <c:pt idx="135">
                  <c:v>16656</c:v>
                </c:pt>
                <c:pt idx="136">
                  <c:v>4621</c:v>
                </c:pt>
                <c:pt idx="137">
                  <c:v>19204</c:v>
                </c:pt>
                <c:pt idx="138">
                  <c:v>5712</c:v>
                </c:pt>
                <c:pt idx="139">
                  <c:v>1811</c:v>
                </c:pt>
                <c:pt idx="140">
                  <c:v>2695</c:v>
                </c:pt>
                <c:pt idx="141">
                  <c:v>16986</c:v>
                </c:pt>
                <c:pt idx="142">
                  <c:v>3347</c:v>
                </c:pt>
                <c:pt idx="143">
                  <c:v>40899</c:v>
                </c:pt>
                <c:pt idx="144">
                  <c:v>11912</c:v>
                </c:pt>
                <c:pt idx="145">
                  <c:v>89554</c:v>
                </c:pt>
                <c:pt idx="146">
                  <c:v>27481</c:v>
                </c:pt>
                <c:pt idx="147">
                  <c:v>8487</c:v>
                </c:pt>
                <c:pt idx="148">
                  <c:v>22746</c:v>
                </c:pt>
                <c:pt idx="149">
                  <c:v>42543</c:v>
                </c:pt>
                <c:pt idx="150">
                  <c:v>8514</c:v>
                </c:pt>
                <c:pt idx="151">
                  <c:v>214294</c:v>
                </c:pt>
                <c:pt idx="152">
                  <c:v>3039</c:v>
                </c:pt>
                <c:pt idx="153">
                  <c:v>17770</c:v>
                </c:pt>
                <c:pt idx="154">
                  <c:v>8420</c:v>
                </c:pt>
                <c:pt idx="155">
                  <c:v>22848</c:v>
                </c:pt>
                <c:pt idx="156">
                  <c:v>6581</c:v>
                </c:pt>
                <c:pt idx="157">
                  <c:v>2860</c:v>
                </c:pt>
                <c:pt idx="158">
                  <c:v>2018</c:v>
                </c:pt>
                <c:pt idx="159">
                  <c:v>32398</c:v>
                </c:pt>
                <c:pt idx="160">
                  <c:v>15182</c:v>
                </c:pt>
                <c:pt idx="161">
                  <c:v>3116</c:v>
                </c:pt>
                <c:pt idx="162">
                  <c:v>9615</c:v>
                </c:pt>
                <c:pt idx="163">
                  <c:v>2150</c:v>
                </c:pt>
                <c:pt idx="164">
                  <c:v>8779</c:v>
                </c:pt>
                <c:pt idx="165">
                  <c:v>24084</c:v>
                </c:pt>
                <c:pt idx="166">
                  <c:v>5508</c:v>
                </c:pt>
                <c:pt idx="167">
                  <c:v>24326</c:v>
                </c:pt>
                <c:pt idx="168">
                  <c:v>38875</c:v>
                </c:pt>
                <c:pt idx="169">
                  <c:v>95864</c:v>
                </c:pt>
                <c:pt idx="170">
                  <c:v>46607</c:v>
                </c:pt>
                <c:pt idx="171">
                  <c:v>20466</c:v>
                </c:pt>
                <c:pt idx="172">
                  <c:v>185324</c:v>
                </c:pt>
                <c:pt idx="173">
                  <c:v>114520</c:v>
                </c:pt>
                <c:pt idx="174">
                  <c:v>12197</c:v>
                </c:pt>
                <c:pt idx="175">
                  <c:v>543118</c:v>
                </c:pt>
                <c:pt idx="176">
                  <c:v>8056</c:v>
                </c:pt>
                <c:pt idx="177">
                  <c:v>35626</c:v>
                </c:pt>
                <c:pt idx="178">
                  <c:v>57395</c:v>
                </c:pt>
                <c:pt idx="179">
                  <c:v>108740</c:v>
                </c:pt>
                <c:pt idx="180">
                  <c:v>148908</c:v>
                </c:pt>
                <c:pt idx="181">
                  <c:v>23581</c:v>
                </c:pt>
                <c:pt idx="182">
                  <c:v>120132</c:v>
                </c:pt>
                <c:pt idx="183">
                  <c:v>54762</c:v>
                </c:pt>
                <c:pt idx="184">
                  <c:v>28818</c:v>
                </c:pt>
                <c:pt idx="185">
                  <c:v>947</c:v>
                </c:pt>
                <c:pt idx="186">
                  <c:v>4001</c:v>
                </c:pt>
                <c:pt idx="187">
                  <c:v>43851</c:v>
                </c:pt>
                <c:pt idx="188">
                  <c:v>2976</c:v>
                </c:pt>
                <c:pt idx="189">
                  <c:v>159691</c:v>
                </c:pt>
                <c:pt idx="190">
                  <c:v>4157</c:v>
                </c:pt>
                <c:pt idx="191">
                  <c:v>1441</c:v>
                </c:pt>
                <c:pt idx="192">
                  <c:v>34913</c:v>
                </c:pt>
                <c:pt idx="193">
                  <c:v>14544</c:v>
                </c:pt>
                <c:pt idx="194">
                  <c:v>25949</c:v>
                </c:pt>
                <c:pt idx="195">
                  <c:v>10328</c:v>
                </c:pt>
                <c:pt idx="196">
                  <c:v>20917</c:v>
                </c:pt>
                <c:pt idx="197">
                  <c:v>81341</c:v>
                </c:pt>
                <c:pt idx="198">
                  <c:v>11355</c:v>
                </c:pt>
                <c:pt idx="199">
                  <c:v>22311</c:v>
                </c:pt>
                <c:pt idx="200">
                  <c:v>133163</c:v>
                </c:pt>
                <c:pt idx="201">
                  <c:v>464024</c:v>
                </c:pt>
                <c:pt idx="202">
                  <c:v>68979</c:v>
                </c:pt>
                <c:pt idx="203">
                  <c:v>18145</c:v>
                </c:pt>
                <c:pt idx="204">
                  <c:v>35578</c:v>
                </c:pt>
                <c:pt idx="205">
                  <c:v>27319</c:v>
                </c:pt>
                <c:pt idx="206">
                  <c:v>54405</c:v>
                </c:pt>
                <c:pt idx="207">
                  <c:v>4712</c:v>
                </c:pt>
                <c:pt idx="208">
                  <c:v>15108</c:v>
                </c:pt>
                <c:pt idx="209">
                  <c:v>150168</c:v>
                </c:pt>
                <c:pt idx="210">
                  <c:v>19367</c:v>
                </c:pt>
                <c:pt idx="211">
                  <c:v>482461</c:v>
                </c:pt>
                <c:pt idx="212">
                  <c:v>86781</c:v>
                </c:pt>
                <c:pt idx="213">
                  <c:v>17157</c:v>
                </c:pt>
                <c:pt idx="214">
                  <c:v>40683</c:v>
                </c:pt>
                <c:pt idx="215">
                  <c:v>43458</c:v>
                </c:pt>
                <c:pt idx="216">
                  <c:v>10320</c:v>
                </c:pt>
                <c:pt idx="217">
                  <c:v>141969</c:v>
                </c:pt>
                <c:pt idx="218">
                  <c:v>18037</c:v>
                </c:pt>
                <c:pt idx="219">
                  <c:v>15336</c:v>
                </c:pt>
                <c:pt idx="220">
                  <c:v>11729</c:v>
                </c:pt>
                <c:pt idx="221">
                  <c:v>7823</c:v>
                </c:pt>
                <c:pt idx="222">
                  <c:v>6415</c:v>
                </c:pt>
                <c:pt idx="223">
                  <c:v>2789</c:v>
                </c:pt>
                <c:pt idx="224">
                  <c:v>4724</c:v>
                </c:pt>
                <c:pt idx="225">
                  <c:v>34319</c:v>
                </c:pt>
                <c:pt idx="226">
                  <c:v>52161</c:v>
                </c:pt>
                <c:pt idx="227">
                  <c:v>17889</c:v>
                </c:pt>
                <c:pt idx="228">
                  <c:v>7325</c:v>
                </c:pt>
                <c:pt idx="229">
                  <c:v>54333</c:v>
                </c:pt>
                <c:pt idx="230">
                  <c:v>15805</c:v>
                </c:pt>
                <c:pt idx="231">
                  <c:v>9881</c:v>
                </c:pt>
                <c:pt idx="232">
                  <c:v>19437</c:v>
                </c:pt>
                <c:pt idx="233">
                  <c:v>108937</c:v>
                </c:pt>
                <c:pt idx="234">
                  <c:v>834189</c:v>
                </c:pt>
                <c:pt idx="235">
                  <c:v>5520</c:v>
                </c:pt>
                <c:pt idx="236">
                  <c:v>58212</c:v>
                </c:pt>
                <c:pt idx="237">
                  <c:v>15783</c:v>
                </c:pt>
                <c:pt idx="238">
                  <c:v>45752</c:v>
                </c:pt>
                <c:pt idx="239">
                  <c:v>2105</c:v>
                </c:pt>
                <c:pt idx="240">
                  <c:v>217213</c:v>
                </c:pt>
                <c:pt idx="241">
                  <c:v>16389</c:v>
                </c:pt>
                <c:pt idx="242">
                  <c:v>27837</c:v>
                </c:pt>
                <c:pt idx="243">
                  <c:v>65834</c:v>
                </c:pt>
                <c:pt idx="244">
                  <c:v>6619</c:v>
                </c:pt>
                <c:pt idx="245">
                  <c:v>134089</c:v>
                </c:pt>
                <c:pt idx="246">
                  <c:v>173223</c:v>
                </c:pt>
                <c:pt idx="247">
                  <c:v>17695</c:v>
                </c:pt>
                <c:pt idx="248">
                  <c:v>21816</c:v>
                </c:pt>
                <c:pt idx="249">
                  <c:v>53311</c:v>
                </c:pt>
                <c:pt idx="250">
                  <c:v>53112</c:v>
                </c:pt>
                <c:pt idx="251">
                  <c:v>16364</c:v>
                </c:pt>
                <c:pt idx="252">
                  <c:v>12584</c:v>
                </c:pt>
                <c:pt idx="253">
                  <c:v>9448</c:v>
                </c:pt>
                <c:pt idx="254">
                  <c:v>11561</c:v>
                </c:pt>
                <c:pt idx="255">
                  <c:v>41399</c:v>
                </c:pt>
                <c:pt idx="256">
                  <c:v>3956</c:v>
                </c:pt>
                <c:pt idx="257">
                  <c:v>22514</c:v>
                </c:pt>
                <c:pt idx="258">
                  <c:v>64232</c:v>
                </c:pt>
                <c:pt idx="259">
                  <c:v>438045</c:v>
                </c:pt>
                <c:pt idx="260">
                  <c:v>63143</c:v>
                </c:pt>
                <c:pt idx="261">
                  <c:v>286081</c:v>
                </c:pt>
                <c:pt idx="262">
                  <c:v>297148</c:v>
                </c:pt>
                <c:pt idx="263">
                  <c:v>27905</c:v>
                </c:pt>
                <c:pt idx="264">
                  <c:v>21114</c:v>
                </c:pt>
                <c:pt idx="265">
                  <c:v>5808</c:v>
                </c:pt>
                <c:pt idx="266">
                  <c:v>16286</c:v>
                </c:pt>
                <c:pt idx="267">
                  <c:v>7501</c:v>
                </c:pt>
                <c:pt idx="268">
                  <c:v>93898</c:v>
                </c:pt>
                <c:pt idx="269">
                  <c:v>17558</c:v>
                </c:pt>
                <c:pt idx="270">
                  <c:v>28025</c:v>
                </c:pt>
                <c:pt idx="271">
                  <c:v>19623</c:v>
                </c:pt>
                <c:pt idx="272">
                  <c:v>75332</c:v>
                </c:pt>
                <c:pt idx="273">
                  <c:v>4556</c:v>
                </c:pt>
                <c:pt idx="274">
                  <c:v>19117</c:v>
                </c:pt>
                <c:pt idx="275">
                  <c:v>83409</c:v>
                </c:pt>
                <c:pt idx="276">
                  <c:v>6491</c:v>
                </c:pt>
                <c:pt idx="277">
                  <c:v>3084</c:v>
                </c:pt>
                <c:pt idx="278">
                  <c:v>757716</c:v>
                </c:pt>
                <c:pt idx="279">
                  <c:v>1080</c:v>
                </c:pt>
                <c:pt idx="280">
                  <c:v>21897</c:v>
                </c:pt>
                <c:pt idx="281">
                  <c:v>49628</c:v>
                </c:pt>
                <c:pt idx="282">
                  <c:v>20532</c:v>
                </c:pt>
                <c:pt idx="283">
                  <c:v>153548</c:v>
                </c:pt>
                <c:pt idx="284">
                  <c:v>25336</c:v>
                </c:pt>
                <c:pt idx="285">
                  <c:v>21246</c:v>
                </c:pt>
                <c:pt idx="286">
                  <c:v>18472</c:v>
                </c:pt>
                <c:pt idx="287">
                  <c:v>47764</c:v>
                </c:pt>
                <c:pt idx="288">
                  <c:v>566585</c:v>
                </c:pt>
                <c:pt idx="289">
                  <c:v>18198</c:v>
                </c:pt>
                <c:pt idx="290">
                  <c:v>260149</c:v>
                </c:pt>
                <c:pt idx="291">
                  <c:v>8933</c:v>
                </c:pt>
                <c:pt idx="292">
                  <c:v>146805</c:v>
                </c:pt>
                <c:pt idx="293">
                  <c:v>300432</c:v>
                </c:pt>
                <c:pt idx="294">
                  <c:v>20148</c:v>
                </c:pt>
                <c:pt idx="295">
                  <c:v>28361</c:v>
                </c:pt>
                <c:pt idx="296">
                  <c:v>3378</c:v>
                </c:pt>
                <c:pt idx="297">
                  <c:v>398429</c:v>
                </c:pt>
                <c:pt idx="298">
                  <c:v>22117</c:v>
                </c:pt>
                <c:pt idx="299">
                  <c:v>32202</c:v>
                </c:pt>
                <c:pt idx="300">
                  <c:v>11865</c:v>
                </c:pt>
                <c:pt idx="301">
                  <c:v>232390</c:v>
                </c:pt>
                <c:pt idx="302">
                  <c:v>24355</c:v>
                </c:pt>
                <c:pt idx="303">
                  <c:v>4283</c:v>
                </c:pt>
                <c:pt idx="304">
                  <c:v>14628</c:v>
                </c:pt>
                <c:pt idx="305">
                  <c:v>7255</c:v>
                </c:pt>
                <c:pt idx="306">
                  <c:v>181709</c:v>
                </c:pt>
                <c:pt idx="307">
                  <c:v>9747</c:v>
                </c:pt>
                <c:pt idx="308">
                  <c:v>8831</c:v>
                </c:pt>
                <c:pt idx="309">
                  <c:v>13313</c:v>
                </c:pt>
                <c:pt idx="310">
                  <c:v>114299</c:v>
                </c:pt>
                <c:pt idx="311">
                  <c:v>78709</c:v>
                </c:pt>
                <c:pt idx="312">
                  <c:v>72328</c:v>
                </c:pt>
                <c:pt idx="313">
                  <c:v>652806</c:v>
                </c:pt>
                <c:pt idx="314">
                  <c:v>323589</c:v>
                </c:pt>
                <c:pt idx="315">
                  <c:v>65272</c:v>
                </c:pt>
                <c:pt idx="316">
                  <c:v>211206</c:v>
                </c:pt>
                <c:pt idx="317">
                  <c:v>17680</c:v>
                </c:pt>
                <c:pt idx="318">
                  <c:v>63398</c:v>
                </c:pt>
                <c:pt idx="319">
                  <c:v>1638</c:v>
                </c:pt>
                <c:pt idx="320">
                  <c:v>21130</c:v>
                </c:pt>
                <c:pt idx="321">
                  <c:v>234295</c:v>
                </c:pt>
                <c:pt idx="322">
                  <c:v>30763</c:v>
                </c:pt>
                <c:pt idx="323">
                  <c:v>28885</c:v>
                </c:pt>
                <c:pt idx="324">
                  <c:v>4688</c:v>
                </c:pt>
                <c:pt idx="325">
                  <c:v>9533</c:v>
                </c:pt>
                <c:pt idx="326">
                  <c:v>44513</c:v>
                </c:pt>
                <c:pt idx="327">
                  <c:v>129177</c:v>
                </c:pt>
                <c:pt idx="328">
                  <c:v>33807</c:v>
                </c:pt>
                <c:pt idx="329">
                  <c:v>14373</c:v>
                </c:pt>
                <c:pt idx="330">
                  <c:v>21441</c:v>
                </c:pt>
                <c:pt idx="331">
                  <c:v>61838</c:v>
                </c:pt>
                <c:pt idx="332">
                  <c:v>53605</c:v>
                </c:pt>
                <c:pt idx="333">
                  <c:v>76696</c:v>
                </c:pt>
                <c:pt idx="334">
                  <c:v>48205</c:v>
                </c:pt>
                <c:pt idx="335">
                  <c:v>113987</c:v>
                </c:pt>
                <c:pt idx="336">
                  <c:v>17977</c:v>
                </c:pt>
                <c:pt idx="337">
                  <c:v>31922</c:v>
                </c:pt>
                <c:pt idx="338">
                  <c:v>171118</c:v>
                </c:pt>
                <c:pt idx="339">
                  <c:v>12571</c:v>
                </c:pt>
                <c:pt idx="340">
                  <c:v>35854</c:v>
                </c:pt>
                <c:pt idx="341">
                  <c:v>20984</c:v>
                </c:pt>
                <c:pt idx="342">
                  <c:v>64191</c:v>
                </c:pt>
                <c:pt idx="343">
                  <c:v>19631</c:v>
                </c:pt>
                <c:pt idx="344">
                  <c:v>9710</c:v>
                </c:pt>
                <c:pt idx="345">
                  <c:v>50693</c:v>
                </c:pt>
                <c:pt idx="346">
                  <c:v>98027</c:v>
                </c:pt>
                <c:pt idx="347">
                  <c:v>65213</c:v>
                </c:pt>
                <c:pt idx="348">
                  <c:v>93461</c:v>
                </c:pt>
                <c:pt idx="349">
                  <c:v>130647</c:v>
                </c:pt>
                <c:pt idx="350">
                  <c:v>7037</c:v>
                </c:pt>
                <c:pt idx="351">
                  <c:v>127405</c:v>
                </c:pt>
                <c:pt idx="352">
                  <c:v>375001</c:v>
                </c:pt>
                <c:pt idx="353">
                  <c:v>104751</c:v>
                </c:pt>
                <c:pt idx="354">
                  <c:v>41525</c:v>
                </c:pt>
                <c:pt idx="355">
                  <c:v>10230</c:v>
                </c:pt>
                <c:pt idx="356">
                  <c:v>8794</c:v>
                </c:pt>
                <c:pt idx="357">
                  <c:v>11821</c:v>
                </c:pt>
                <c:pt idx="358">
                  <c:v>50939</c:v>
                </c:pt>
                <c:pt idx="359">
                  <c:v>3725</c:v>
                </c:pt>
                <c:pt idx="360">
                  <c:v>8342</c:v>
                </c:pt>
                <c:pt idx="361">
                  <c:v>15958</c:v>
                </c:pt>
                <c:pt idx="362">
                  <c:v>15461</c:v>
                </c:pt>
                <c:pt idx="363">
                  <c:v>7111</c:v>
                </c:pt>
                <c:pt idx="364">
                  <c:v>33416</c:v>
                </c:pt>
                <c:pt idx="365">
                  <c:v>8738</c:v>
                </c:pt>
                <c:pt idx="366">
                  <c:v>6535</c:v>
                </c:pt>
                <c:pt idx="367">
                  <c:v>3443</c:v>
                </c:pt>
                <c:pt idx="368">
                  <c:v>8196</c:v>
                </c:pt>
                <c:pt idx="369">
                  <c:v>4067</c:v>
                </c:pt>
                <c:pt idx="370">
                  <c:v>37342</c:v>
                </c:pt>
                <c:pt idx="371">
                  <c:v>34885</c:v>
                </c:pt>
                <c:pt idx="372">
                  <c:v>10635</c:v>
                </c:pt>
                <c:pt idx="373">
                  <c:v>13629</c:v>
                </c:pt>
                <c:pt idx="374">
                  <c:v>9112</c:v>
                </c:pt>
                <c:pt idx="375">
                  <c:v>17094</c:v>
                </c:pt>
                <c:pt idx="376">
                  <c:v>1029050</c:v>
                </c:pt>
                <c:pt idx="377">
                  <c:v>62440</c:v>
                </c:pt>
                <c:pt idx="378">
                  <c:v>1417</c:v>
                </c:pt>
                <c:pt idx="379">
                  <c:v>95949</c:v>
                </c:pt>
                <c:pt idx="380">
                  <c:v>18706</c:v>
                </c:pt>
                <c:pt idx="381">
                  <c:v>9788</c:v>
                </c:pt>
                <c:pt idx="382">
                  <c:v>6807</c:v>
                </c:pt>
                <c:pt idx="383">
                  <c:v>47539</c:v>
                </c:pt>
                <c:pt idx="384">
                  <c:v>13294</c:v>
                </c:pt>
                <c:pt idx="385">
                  <c:v>29027</c:v>
                </c:pt>
                <c:pt idx="386">
                  <c:v>246559</c:v>
                </c:pt>
                <c:pt idx="387">
                  <c:v>17104</c:v>
                </c:pt>
                <c:pt idx="388">
                  <c:v>41755</c:v>
                </c:pt>
                <c:pt idx="389">
                  <c:v>305092</c:v>
                </c:pt>
                <c:pt idx="390">
                  <c:v>25358</c:v>
                </c:pt>
                <c:pt idx="391">
                  <c:v>15960</c:v>
                </c:pt>
                <c:pt idx="392">
                  <c:v>41336</c:v>
                </c:pt>
                <c:pt idx="393">
                  <c:v>11026</c:v>
                </c:pt>
                <c:pt idx="394">
                  <c:v>183240</c:v>
                </c:pt>
                <c:pt idx="395">
                  <c:v>107804</c:v>
                </c:pt>
                <c:pt idx="396">
                  <c:v>308584</c:v>
                </c:pt>
                <c:pt idx="397">
                  <c:v>79657</c:v>
                </c:pt>
                <c:pt idx="398">
                  <c:v>380654</c:v>
                </c:pt>
                <c:pt idx="399">
                  <c:v>102865</c:v>
                </c:pt>
                <c:pt idx="400">
                  <c:v>48043</c:v>
                </c:pt>
                <c:pt idx="401">
                  <c:v>14741</c:v>
                </c:pt>
                <c:pt idx="402">
                  <c:v>410184</c:v>
                </c:pt>
                <c:pt idx="403">
                  <c:v>23197</c:v>
                </c:pt>
                <c:pt idx="404">
                  <c:v>18286</c:v>
                </c:pt>
                <c:pt idx="405">
                  <c:v>7681</c:v>
                </c:pt>
                <c:pt idx="406">
                  <c:v>10578</c:v>
                </c:pt>
                <c:pt idx="407">
                  <c:v>25836</c:v>
                </c:pt>
                <c:pt idx="408">
                  <c:v>22192</c:v>
                </c:pt>
                <c:pt idx="409">
                  <c:v>34467</c:v>
                </c:pt>
                <c:pt idx="410">
                  <c:v>98621</c:v>
                </c:pt>
                <c:pt idx="411">
                  <c:v>98392</c:v>
                </c:pt>
                <c:pt idx="412">
                  <c:v>194892</c:v>
                </c:pt>
                <c:pt idx="413">
                  <c:v>27439</c:v>
                </c:pt>
                <c:pt idx="414">
                  <c:v>79246</c:v>
                </c:pt>
                <c:pt idx="415">
                  <c:v>21951</c:v>
                </c:pt>
                <c:pt idx="416">
                  <c:v>10044</c:v>
                </c:pt>
                <c:pt idx="417">
                  <c:v>5741</c:v>
                </c:pt>
                <c:pt idx="418">
                  <c:v>72952</c:v>
                </c:pt>
                <c:pt idx="419">
                  <c:v>125611</c:v>
                </c:pt>
                <c:pt idx="420">
                  <c:v>6909</c:v>
                </c:pt>
                <c:pt idx="421">
                  <c:v>207445</c:v>
                </c:pt>
                <c:pt idx="422">
                  <c:v>48770</c:v>
                </c:pt>
                <c:pt idx="423">
                  <c:v>39956</c:v>
                </c:pt>
                <c:pt idx="424">
                  <c:v>241538</c:v>
                </c:pt>
                <c:pt idx="425">
                  <c:v>6596</c:v>
                </c:pt>
                <c:pt idx="426">
                  <c:v>2159</c:v>
                </c:pt>
                <c:pt idx="427">
                  <c:v>9711</c:v>
                </c:pt>
                <c:pt idx="428">
                  <c:v>37305</c:v>
                </c:pt>
                <c:pt idx="429">
                  <c:v>24475</c:v>
                </c:pt>
                <c:pt idx="430">
                  <c:v>5658</c:v>
                </c:pt>
                <c:pt idx="431">
                  <c:v>77988</c:v>
                </c:pt>
                <c:pt idx="432">
                  <c:v>285527</c:v>
                </c:pt>
                <c:pt idx="433">
                  <c:v>69459</c:v>
                </c:pt>
                <c:pt idx="434">
                  <c:v>262434</c:v>
                </c:pt>
                <c:pt idx="435">
                  <c:v>50777</c:v>
                </c:pt>
                <c:pt idx="436">
                  <c:v>2408</c:v>
                </c:pt>
                <c:pt idx="437">
                  <c:v>7941</c:v>
                </c:pt>
                <c:pt idx="438">
                  <c:v>18672</c:v>
                </c:pt>
                <c:pt idx="439">
                  <c:v>426543</c:v>
                </c:pt>
                <c:pt idx="440">
                  <c:v>44849</c:v>
                </c:pt>
                <c:pt idx="441">
                  <c:v>90426</c:v>
                </c:pt>
                <c:pt idx="442">
                  <c:v>41729</c:v>
                </c:pt>
                <c:pt idx="443">
                  <c:v>326766</c:v>
                </c:pt>
                <c:pt idx="444">
                  <c:v>27278</c:v>
                </c:pt>
                <c:pt idx="445">
                  <c:v>39004</c:v>
                </c:pt>
                <c:pt idx="446">
                  <c:v>93374</c:v>
                </c:pt>
                <c:pt idx="447">
                  <c:v>98631</c:v>
                </c:pt>
                <c:pt idx="448">
                  <c:v>42216</c:v>
                </c:pt>
                <c:pt idx="449">
                  <c:v>6756</c:v>
                </c:pt>
                <c:pt idx="450">
                  <c:v>7842</c:v>
                </c:pt>
                <c:pt idx="451">
                  <c:v>23459</c:v>
                </c:pt>
                <c:pt idx="452">
                  <c:v>4943</c:v>
                </c:pt>
                <c:pt idx="453">
                  <c:v>8188</c:v>
                </c:pt>
                <c:pt idx="454">
                  <c:v>15610</c:v>
                </c:pt>
                <c:pt idx="455">
                  <c:v>25969</c:v>
                </c:pt>
                <c:pt idx="456">
                  <c:v>11687</c:v>
                </c:pt>
                <c:pt idx="457">
                  <c:v>18194</c:v>
                </c:pt>
                <c:pt idx="458">
                  <c:v>13344</c:v>
                </c:pt>
                <c:pt idx="459">
                  <c:v>3177</c:v>
                </c:pt>
                <c:pt idx="460">
                  <c:v>14480</c:v>
                </c:pt>
                <c:pt idx="461">
                  <c:v>7521</c:v>
                </c:pt>
                <c:pt idx="462">
                  <c:v>7505</c:v>
                </c:pt>
                <c:pt idx="463">
                  <c:v>9776</c:v>
                </c:pt>
                <c:pt idx="464">
                  <c:v>4812</c:v>
                </c:pt>
                <c:pt idx="465">
                  <c:v>59220</c:v>
                </c:pt>
                <c:pt idx="466">
                  <c:v>21108</c:v>
                </c:pt>
                <c:pt idx="467">
                  <c:v>8831</c:v>
                </c:pt>
                <c:pt idx="468">
                  <c:v>9188</c:v>
                </c:pt>
                <c:pt idx="469">
                  <c:v>112101</c:v>
                </c:pt>
                <c:pt idx="470">
                  <c:v>14027</c:v>
                </c:pt>
                <c:pt idx="471">
                  <c:v>65151</c:v>
                </c:pt>
                <c:pt idx="472">
                  <c:v>24003</c:v>
                </c:pt>
                <c:pt idx="473">
                  <c:v>3031</c:v>
                </c:pt>
                <c:pt idx="474">
                  <c:v>7740</c:v>
                </c:pt>
                <c:pt idx="475">
                  <c:v>82329</c:v>
                </c:pt>
                <c:pt idx="476">
                  <c:v>6907</c:v>
                </c:pt>
                <c:pt idx="477">
                  <c:v>6336</c:v>
                </c:pt>
                <c:pt idx="478">
                  <c:v>7591</c:v>
                </c:pt>
                <c:pt idx="479">
                  <c:v>89821</c:v>
                </c:pt>
                <c:pt idx="480">
                  <c:v>56988</c:v>
                </c:pt>
                <c:pt idx="481">
                  <c:v>79986</c:v>
                </c:pt>
                <c:pt idx="482">
                  <c:v>23272</c:v>
                </c:pt>
                <c:pt idx="483">
                  <c:v>1195</c:v>
                </c:pt>
                <c:pt idx="484">
                  <c:v>12683</c:v>
                </c:pt>
                <c:pt idx="485">
                  <c:v>7125</c:v>
                </c:pt>
                <c:pt idx="486">
                  <c:v>23009</c:v>
                </c:pt>
                <c:pt idx="487">
                  <c:v>4548</c:v>
                </c:pt>
                <c:pt idx="488">
                  <c:v>10417</c:v>
                </c:pt>
                <c:pt idx="489">
                  <c:v>4954</c:v>
                </c:pt>
                <c:pt idx="490">
                  <c:v>16390</c:v>
                </c:pt>
                <c:pt idx="491">
                  <c:v>29199</c:v>
                </c:pt>
                <c:pt idx="492">
                  <c:v>18057</c:v>
                </c:pt>
                <c:pt idx="493">
                  <c:v>6678</c:v>
                </c:pt>
                <c:pt idx="494">
                  <c:v>6829</c:v>
                </c:pt>
                <c:pt idx="495">
                  <c:v>9495</c:v>
                </c:pt>
                <c:pt idx="496">
                  <c:v>28686</c:v>
                </c:pt>
                <c:pt idx="497">
                  <c:v>19185</c:v>
                </c:pt>
                <c:pt idx="498">
                  <c:v>15943</c:v>
                </c:pt>
                <c:pt idx="499">
                  <c:v>121149</c:v>
                </c:pt>
                <c:pt idx="500">
                  <c:v>121421</c:v>
                </c:pt>
                <c:pt idx="501">
                  <c:v>45734</c:v>
                </c:pt>
                <c:pt idx="502">
                  <c:v>56547</c:v>
                </c:pt>
                <c:pt idx="503">
                  <c:v>33244</c:v>
                </c:pt>
                <c:pt idx="504">
                  <c:v>9568</c:v>
                </c:pt>
                <c:pt idx="505">
                  <c:v>33104</c:v>
                </c:pt>
                <c:pt idx="506">
                  <c:v>1775</c:v>
                </c:pt>
                <c:pt idx="507">
                  <c:v>4948</c:v>
                </c:pt>
                <c:pt idx="508">
                  <c:v>271628</c:v>
                </c:pt>
                <c:pt idx="509">
                  <c:v>16894</c:v>
                </c:pt>
                <c:pt idx="510">
                  <c:v>26153</c:v>
                </c:pt>
                <c:pt idx="511">
                  <c:v>132826</c:v>
                </c:pt>
                <c:pt idx="512">
                  <c:v>39697</c:v>
                </c:pt>
                <c:pt idx="513">
                  <c:v>92878</c:v>
                </c:pt>
                <c:pt idx="514">
                  <c:v>5651</c:v>
                </c:pt>
                <c:pt idx="515">
                  <c:v>287102</c:v>
                </c:pt>
                <c:pt idx="516">
                  <c:v>35495</c:v>
                </c:pt>
                <c:pt idx="517">
                  <c:v>60916</c:v>
                </c:pt>
                <c:pt idx="518">
                  <c:v>1153590</c:v>
                </c:pt>
                <c:pt idx="519">
                  <c:v>8293</c:v>
                </c:pt>
                <c:pt idx="520">
                  <c:v>213097</c:v>
                </c:pt>
                <c:pt idx="521">
                  <c:v>20330</c:v>
                </c:pt>
                <c:pt idx="522">
                  <c:v>189954</c:v>
                </c:pt>
                <c:pt idx="523">
                  <c:v>17998</c:v>
                </c:pt>
                <c:pt idx="524">
                  <c:v>39824</c:v>
                </c:pt>
                <c:pt idx="525">
                  <c:v>13107</c:v>
                </c:pt>
                <c:pt idx="526">
                  <c:v>8623</c:v>
                </c:pt>
                <c:pt idx="527">
                  <c:v>15309</c:v>
                </c:pt>
                <c:pt idx="528">
                  <c:v>7811</c:v>
                </c:pt>
                <c:pt idx="529">
                  <c:v>89690</c:v>
                </c:pt>
                <c:pt idx="530">
                  <c:v>8552</c:v>
                </c:pt>
                <c:pt idx="531">
                  <c:v>12511</c:v>
                </c:pt>
                <c:pt idx="532">
                  <c:v>13301</c:v>
                </c:pt>
                <c:pt idx="533">
                  <c:v>639063</c:v>
                </c:pt>
                <c:pt idx="534">
                  <c:v>40156</c:v>
                </c:pt>
                <c:pt idx="535">
                  <c:v>6430</c:v>
                </c:pt>
                <c:pt idx="536">
                  <c:v>7368</c:v>
                </c:pt>
                <c:pt idx="537">
                  <c:v>6487</c:v>
                </c:pt>
                <c:pt idx="538">
                  <c:v>65896</c:v>
                </c:pt>
                <c:pt idx="539">
                  <c:v>16131</c:v>
                </c:pt>
                <c:pt idx="540">
                  <c:v>278053</c:v>
                </c:pt>
                <c:pt idx="541">
                  <c:v>7754</c:v>
                </c:pt>
                <c:pt idx="542">
                  <c:v>10643</c:v>
                </c:pt>
                <c:pt idx="543">
                  <c:v>87846</c:v>
                </c:pt>
                <c:pt idx="544">
                  <c:v>98093</c:v>
                </c:pt>
                <c:pt idx="545">
                  <c:v>8723</c:v>
                </c:pt>
                <c:pt idx="546">
                  <c:v>25141</c:v>
                </c:pt>
                <c:pt idx="547">
                  <c:v>39646</c:v>
                </c:pt>
                <c:pt idx="548">
                  <c:v>98295</c:v>
                </c:pt>
                <c:pt idx="549">
                  <c:v>160531</c:v>
                </c:pt>
                <c:pt idx="550">
                  <c:v>7366</c:v>
                </c:pt>
                <c:pt idx="551">
                  <c:v>11417</c:v>
                </c:pt>
                <c:pt idx="552">
                  <c:v>13637</c:v>
                </c:pt>
                <c:pt idx="553">
                  <c:v>55191</c:v>
                </c:pt>
                <c:pt idx="554">
                  <c:v>6030</c:v>
                </c:pt>
                <c:pt idx="555">
                  <c:v>40150</c:v>
                </c:pt>
                <c:pt idx="556">
                  <c:v>7907</c:v>
                </c:pt>
                <c:pt idx="557">
                  <c:v>188419</c:v>
                </c:pt>
                <c:pt idx="558">
                  <c:v>10676</c:v>
                </c:pt>
                <c:pt idx="559">
                  <c:v>40328</c:v>
                </c:pt>
                <c:pt idx="560">
                  <c:v>12408</c:v>
                </c:pt>
                <c:pt idx="561">
                  <c:v>8747</c:v>
                </c:pt>
                <c:pt idx="562">
                  <c:v>2723</c:v>
                </c:pt>
                <c:pt idx="563">
                  <c:v>42722</c:v>
                </c:pt>
                <c:pt idx="564">
                  <c:v>14820</c:v>
                </c:pt>
                <c:pt idx="565">
                  <c:v>6300</c:v>
                </c:pt>
                <c:pt idx="566">
                  <c:v>2348</c:v>
                </c:pt>
                <c:pt idx="567">
                  <c:v>8588</c:v>
                </c:pt>
                <c:pt idx="568">
                  <c:v>5546</c:v>
                </c:pt>
                <c:pt idx="569">
                  <c:v>2063</c:v>
                </c:pt>
                <c:pt idx="570">
                  <c:v>45040</c:v>
                </c:pt>
                <c:pt idx="571">
                  <c:v>753</c:v>
                </c:pt>
                <c:pt idx="572">
                  <c:v>1023</c:v>
                </c:pt>
                <c:pt idx="573">
                  <c:v>9524</c:v>
                </c:pt>
                <c:pt idx="574">
                  <c:v>9953</c:v>
                </c:pt>
                <c:pt idx="575">
                  <c:v>6851</c:v>
                </c:pt>
                <c:pt idx="576">
                  <c:v>532085</c:v>
                </c:pt>
                <c:pt idx="577">
                  <c:v>41456</c:v>
                </c:pt>
                <c:pt idx="578">
                  <c:v>92239</c:v>
                </c:pt>
                <c:pt idx="579">
                  <c:v>61525</c:v>
                </c:pt>
                <c:pt idx="580">
                  <c:v>11285</c:v>
                </c:pt>
                <c:pt idx="581">
                  <c:v>107684</c:v>
                </c:pt>
                <c:pt idx="582">
                  <c:v>11438</c:v>
                </c:pt>
                <c:pt idx="583">
                  <c:v>15731</c:v>
                </c:pt>
                <c:pt idx="584">
                  <c:v>4521</c:v>
                </c:pt>
                <c:pt idx="585">
                  <c:v>72168</c:v>
                </c:pt>
                <c:pt idx="586">
                  <c:v>6453</c:v>
                </c:pt>
                <c:pt idx="587">
                  <c:v>8399</c:v>
                </c:pt>
                <c:pt idx="588">
                  <c:v>7673</c:v>
                </c:pt>
                <c:pt idx="589">
                  <c:v>40591</c:v>
                </c:pt>
                <c:pt idx="590">
                  <c:v>5275</c:v>
                </c:pt>
                <c:pt idx="591">
                  <c:v>8372</c:v>
                </c:pt>
                <c:pt idx="592">
                  <c:v>1177</c:v>
                </c:pt>
                <c:pt idx="593">
                  <c:v>3776</c:v>
                </c:pt>
                <c:pt idx="594">
                  <c:v>3925</c:v>
                </c:pt>
                <c:pt idx="595">
                  <c:v>6099</c:v>
                </c:pt>
                <c:pt idx="596">
                  <c:v>19664</c:v>
                </c:pt>
                <c:pt idx="597">
                  <c:v>31288</c:v>
                </c:pt>
                <c:pt idx="598">
                  <c:v>13428</c:v>
                </c:pt>
                <c:pt idx="599">
                  <c:v>170014</c:v>
                </c:pt>
                <c:pt idx="600">
                  <c:v>5141</c:v>
                </c:pt>
                <c:pt idx="601">
                  <c:v>6101</c:v>
                </c:pt>
                <c:pt idx="602">
                  <c:v>8336</c:v>
                </c:pt>
                <c:pt idx="603">
                  <c:v>15548</c:v>
                </c:pt>
                <c:pt idx="604">
                  <c:v>16231</c:v>
                </c:pt>
                <c:pt idx="605">
                  <c:v>8166</c:v>
                </c:pt>
                <c:pt idx="606">
                  <c:v>14817</c:v>
                </c:pt>
                <c:pt idx="607">
                  <c:v>8449</c:v>
                </c:pt>
                <c:pt idx="608">
                  <c:v>7772</c:v>
                </c:pt>
                <c:pt idx="609">
                  <c:v>8048</c:v>
                </c:pt>
                <c:pt idx="610">
                  <c:v>7109</c:v>
                </c:pt>
                <c:pt idx="611">
                  <c:v>31516</c:v>
                </c:pt>
                <c:pt idx="612">
                  <c:v>8967</c:v>
                </c:pt>
                <c:pt idx="613">
                  <c:v>8999</c:v>
                </c:pt>
                <c:pt idx="614">
                  <c:v>22268</c:v>
                </c:pt>
                <c:pt idx="615">
                  <c:v>46412</c:v>
                </c:pt>
                <c:pt idx="616">
                  <c:v>2722</c:v>
                </c:pt>
                <c:pt idx="617">
                  <c:v>6096</c:v>
                </c:pt>
                <c:pt idx="618">
                  <c:v>8950</c:v>
                </c:pt>
                <c:pt idx="619">
                  <c:v>3259</c:v>
                </c:pt>
                <c:pt idx="620">
                  <c:v>2436</c:v>
                </c:pt>
                <c:pt idx="621">
                  <c:v>4948</c:v>
                </c:pt>
                <c:pt idx="622">
                  <c:v>43047</c:v>
                </c:pt>
                <c:pt idx="623">
                  <c:v>4568</c:v>
                </c:pt>
                <c:pt idx="624">
                  <c:v>7720</c:v>
                </c:pt>
                <c:pt idx="625">
                  <c:v>13165</c:v>
                </c:pt>
                <c:pt idx="626">
                  <c:v>158547</c:v>
                </c:pt>
                <c:pt idx="627">
                  <c:v>617437</c:v>
                </c:pt>
                <c:pt idx="628">
                  <c:v>420808</c:v>
                </c:pt>
                <c:pt idx="629">
                  <c:v>14746</c:v>
                </c:pt>
                <c:pt idx="630">
                  <c:v>5255</c:v>
                </c:pt>
                <c:pt idx="631">
                  <c:v>47428</c:v>
                </c:pt>
                <c:pt idx="632">
                  <c:v>47240</c:v>
                </c:pt>
                <c:pt idx="633">
                  <c:v>31720</c:v>
                </c:pt>
                <c:pt idx="634">
                  <c:v>19733</c:v>
                </c:pt>
                <c:pt idx="635">
                  <c:v>37998</c:v>
                </c:pt>
                <c:pt idx="636">
                  <c:v>7930</c:v>
                </c:pt>
                <c:pt idx="637">
                  <c:v>58657</c:v>
                </c:pt>
                <c:pt idx="638">
                  <c:v>39408</c:v>
                </c:pt>
                <c:pt idx="639">
                  <c:v>29640</c:v>
                </c:pt>
                <c:pt idx="640">
                  <c:v>35546</c:v>
                </c:pt>
                <c:pt idx="641">
                  <c:v>267732</c:v>
                </c:pt>
                <c:pt idx="642">
                  <c:v>163884</c:v>
                </c:pt>
                <c:pt idx="643">
                  <c:v>10936</c:v>
                </c:pt>
                <c:pt idx="644">
                  <c:v>4944</c:v>
                </c:pt>
                <c:pt idx="645">
                  <c:v>18986</c:v>
                </c:pt>
                <c:pt idx="646">
                  <c:v>4612</c:v>
                </c:pt>
                <c:pt idx="647">
                  <c:v>2447</c:v>
                </c:pt>
                <c:pt idx="648">
                  <c:v>17778</c:v>
                </c:pt>
                <c:pt idx="649">
                  <c:v>21432</c:v>
                </c:pt>
                <c:pt idx="650">
                  <c:v>33308</c:v>
                </c:pt>
                <c:pt idx="651">
                  <c:v>22366</c:v>
                </c:pt>
                <c:pt idx="652">
                  <c:v>16672</c:v>
                </c:pt>
                <c:pt idx="653">
                  <c:v>11006</c:v>
                </c:pt>
                <c:pt idx="654">
                  <c:v>59548</c:v>
                </c:pt>
                <c:pt idx="655">
                  <c:v>22420</c:v>
                </c:pt>
                <c:pt idx="656">
                  <c:v>110647</c:v>
                </c:pt>
                <c:pt idx="657">
                  <c:v>6063</c:v>
                </c:pt>
                <c:pt idx="658">
                  <c:v>24171</c:v>
                </c:pt>
                <c:pt idx="659">
                  <c:v>39928</c:v>
                </c:pt>
                <c:pt idx="660">
                  <c:v>29926</c:v>
                </c:pt>
                <c:pt idx="661">
                  <c:v>12874</c:v>
                </c:pt>
                <c:pt idx="662">
                  <c:v>16687</c:v>
                </c:pt>
                <c:pt idx="663">
                  <c:v>13677</c:v>
                </c:pt>
                <c:pt idx="664">
                  <c:v>95336</c:v>
                </c:pt>
                <c:pt idx="665">
                  <c:v>49081</c:v>
                </c:pt>
                <c:pt idx="666">
                  <c:v>251086</c:v>
                </c:pt>
                <c:pt idx="667">
                  <c:v>27425</c:v>
                </c:pt>
                <c:pt idx="668">
                  <c:v>30305</c:v>
                </c:pt>
                <c:pt idx="669">
                  <c:v>6297</c:v>
                </c:pt>
                <c:pt idx="670">
                  <c:v>12946</c:v>
                </c:pt>
                <c:pt idx="671">
                  <c:v>49678</c:v>
                </c:pt>
                <c:pt idx="672">
                  <c:v>17120</c:v>
                </c:pt>
                <c:pt idx="673">
                  <c:v>14381</c:v>
                </c:pt>
                <c:pt idx="674">
                  <c:v>9393</c:v>
                </c:pt>
                <c:pt idx="675">
                  <c:v>11224</c:v>
                </c:pt>
                <c:pt idx="676">
                  <c:v>12792</c:v>
                </c:pt>
                <c:pt idx="677">
                  <c:v>14709</c:v>
                </c:pt>
                <c:pt idx="678">
                  <c:v>16123</c:v>
                </c:pt>
                <c:pt idx="679">
                  <c:v>11104</c:v>
                </c:pt>
                <c:pt idx="680">
                  <c:v>13589</c:v>
                </c:pt>
                <c:pt idx="681">
                  <c:v>66546</c:v>
                </c:pt>
                <c:pt idx="682">
                  <c:v>23499</c:v>
                </c:pt>
                <c:pt idx="683">
                  <c:v>13889</c:v>
                </c:pt>
                <c:pt idx="684">
                  <c:v>36594</c:v>
                </c:pt>
                <c:pt idx="685">
                  <c:v>14446</c:v>
                </c:pt>
                <c:pt idx="686">
                  <c:v>56251</c:v>
                </c:pt>
                <c:pt idx="687">
                  <c:v>27253</c:v>
                </c:pt>
                <c:pt idx="688">
                  <c:v>55129</c:v>
                </c:pt>
                <c:pt idx="689">
                  <c:v>134467</c:v>
                </c:pt>
                <c:pt idx="690">
                  <c:v>6151</c:v>
                </c:pt>
                <c:pt idx="691">
                  <c:v>27300</c:v>
                </c:pt>
                <c:pt idx="692">
                  <c:v>35756</c:v>
                </c:pt>
                <c:pt idx="693">
                  <c:v>15570</c:v>
                </c:pt>
                <c:pt idx="694">
                  <c:v>169292</c:v>
                </c:pt>
                <c:pt idx="695">
                  <c:v>28837</c:v>
                </c:pt>
                <c:pt idx="696">
                  <c:v>26023</c:v>
                </c:pt>
                <c:pt idx="697">
                  <c:v>40015</c:v>
                </c:pt>
                <c:pt idx="698">
                  <c:v>38310</c:v>
                </c:pt>
                <c:pt idx="699">
                  <c:v>330693</c:v>
                </c:pt>
                <c:pt idx="700">
                  <c:v>15139</c:v>
                </c:pt>
                <c:pt idx="701">
                  <c:v>85403</c:v>
                </c:pt>
                <c:pt idx="702">
                  <c:v>37922</c:v>
                </c:pt>
                <c:pt idx="703">
                  <c:v>48271</c:v>
                </c:pt>
                <c:pt idx="704">
                  <c:v>9314</c:v>
                </c:pt>
                <c:pt idx="705">
                  <c:v>14779</c:v>
                </c:pt>
                <c:pt idx="706">
                  <c:v>231052</c:v>
                </c:pt>
                <c:pt idx="707">
                  <c:v>6866</c:v>
                </c:pt>
                <c:pt idx="708">
                  <c:v>40481</c:v>
                </c:pt>
                <c:pt idx="709">
                  <c:v>38180</c:v>
                </c:pt>
                <c:pt idx="710">
                  <c:v>21389</c:v>
                </c:pt>
                <c:pt idx="711">
                  <c:v>49608</c:v>
                </c:pt>
                <c:pt idx="712">
                  <c:v>23868</c:v>
                </c:pt>
                <c:pt idx="713">
                  <c:v>19405</c:v>
                </c:pt>
                <c:pt idx="714">
                  <c:v>17528</c:v>
                </c:pt>
                <c:pt idx="715">
                  <c:v>185461</c:v>
                </c:pt>
                <c:pt idx="716">
                  <c:v>24726</c:v>
                </c:pt>
                <c:pt idx="717">
                  <c:v>11514</c:v>
                </c:pt>
                <c:pt idx="718">
                  <c:v>5015</c:v>
                </c:pt>
                <c:pt idx="719">
                  <c:v>7381</c:v>
                </c:pt>
                <c:pt idx="720">
                  <c:v>6530</c:v>
                </c:pt>
                <c:pt idx="721">
                  <c:v>13830</c:v>
                </c:pt>
                <c:pt idx="722">
                  <c:v>3843</c:v>
                </c:pt>
                <c:pt idx="723">
                  <c:v>87604</c:v>
                </c:pt>
                <c:pt idx="724">
                  <c:v>14443</c:v>
                </c:pt>
                <c:pt idx="725">
                  <c:v>4938</c:v>
                </c:pt>
                <c:pt idx="726">
                  <c:v>11830</c:v>
                </c:pt>
                <c:pt idx="727">
                  <c:v>99333</c:v>
                </c:pt>
                <c:pt idx="728">
                  <c:v>23556</c:v>
                </c:pt>
                <c:pt idx="729">
                  <c:v>11061</c:v>
                </c:pt>
                <c:pt idx="730">
                  <c:v>6442</c:v>
                </c:pt>
                <c:pt idx="731">
                  <c:v>11818</c:v>
                </c:pt>
                <c:pt idx="732">
                  <c:v>7893</c:v>
                </c:pt>
                <c:pt idx="733">
                  <c:v>4523</c:v>
                </c:pt>
                <c:pt idx="734">
                  <c:v>6934</c:v>
                </c:pt>
                <c:pt idx="735">
                  <c:v>9065</c:v>
                </c:pt>
                <c:pt idx="736">
                  <c:v>13745</c:v>
                </c:pt>
                <c:pt idx="737">
                  <c:v>1653</c:v>
                </c:pt>
                <c:pt idx="738">
                  <c:v>204028</c:v>
                </c:pt>
                <c:pt idx="739">
                  <c:v>23316</c:v>
                </c:pt>
                <c:pt idx="740">
                  <c:v>99596</c:v>
                </c:pt>
                <c:pt idx="741">
                  <c:v>3095</c:v>
                </c:pt>
                <c:pt idx="742">
                  <c:v>194002</c:v>
                </c:pt>
                <c:pt idx="743">
                  <c:v>24671</c:v>
                </c:pt>
                <c:pt idx="744">
                  <c:v>15389</c:v>
                </c:pt>
                <c:pt idx="745">
                  <c:v>73168</c:v>
                </c:pt>
                <c:pt idx="746">
                  <c:v>15453</c:v>
                </c:pt>
                <c:pt idx="747">
                  <c:v>7818</c:v>
                </c:pt>
                <c:pt idx="748">
                  <c:v>7434</c:v>
                </c:pt>
                <c:pt idx="749">
                  <c:v>10782</c:v>
                </c:pt>
                <c:pt idx="750">
                  <c:v>33679</c:v>
                </c:pt>
                <c:pt idx="751">
                  <c:v>9393</c:v>
                </c:pt>
                <c:pt idx="752">
                  <c:v>22558</c:v>
                </c:pt>
                <c:pt idx="753">
                  <c:v>14771</c:v>
                </c:pt>
                <c:pt idx="754">
                  <c:v>10227</c:v>
                </c:pt>
                <c:pt idx="755">
                  <c:v>142010</c:v>
                </c:pt>
                <c:pt idx="756">
                  <c:v>20830</c:v>
                </c:pt>
                <c:pt idx="757">
                  <c:v>174857</c:v>
                </c:pt>
                <c:pt idx="758">
                  <c:v>290028</c:v>
                </c:pt>
                <c:pt idx="759">
                  <c:v>20586</c:v>
                </c:pt>
                <c:pt idx="760">
                  <c:v>30472</c:v>
                </c:pt>
                <c:pt idx="761">
                  <c:v>11781</c:v>
                </c:pt>
                <c:pt idx="762">
                  <c:v>50671</c:v>
                </c:pt>
                <c:pt idx="763">
                  <c:v>5092</c:v>
                </c:pt>
                <c:pt idx="764">
                  <c:v>213327</c:v>
                </c:pt>
                <c:pt idx="765">
                  <c:v>8559</c:v>
                </c:pt>
                <c:pt idx="766">
                  <c:v>16676</c:v>
                </c:pt>
                <c:pt idx="767">
                  <c:v>23860</c:v>
                </c:pt>
                <c:pt idx="768">
                  <c:v>55088</c:v>
                </c:pt>
                <c:pt idx="769">
                  <c:v>10298</c:v>
                </c:pt>
                <c:pt idx="770">
                  <c:v>9686</c:v>
                </c:pt>
                <c:pt idx="771">
                  <c:v>12828</c:v>
                </c:pt>
                <c:pt idx="772">
                  <c:v>7994</c:v>
                </c:pt>
                <c:pt idx="773">
                  <c:v>6546</c:v>
                </c:pt>
                <c:pt idx="774">
                  <c:v>4740</c:v>
                </c:pt>
                <c:pt idx="775">
                  <c:v>10068</c:v>
                </c:pt>
                <c:pt idx="776">
                  <c:v>54167</c:v>
                </c:pt>
                <c:pt idx="777">
                  <c:v>11510</c:v>
                </c:pt>
                <c:pt idx="778">
                  <c:v>16168</c:v>
                </c:pt>
                <c:pt idx="779">
                  <c:v>61807</c:v>
                </c:pt>
                <c:pt idx="780">
                  <c:v>10433</c:v>
                </c:pt>
                <c:pt idx="781">
                  <c:v>14921</c:v>
                </c:pt>
                <c:pt idx="782">
                  <c:v>10852</c:v>
                </c:pt>
                <c:pt idx="783">
                  <c:v>32653</c:v>
                </c:pt>
                <c:pt idx="784">
                  <c:v>109463</c:v>
                </c:pt>
                <c:pt idx="785">
                  <c:v>7413</c:v>
                </c:pt>
                <c:pt idx="786">
                  <c:v>112957</c:v>
                </c:pt>
                <c:pt idx="787">
                  <c:v>227404</c:v>
                </c:pt>
                <c:pt idx="788">
                  <c:v>622995</c:v>
                </c:pt>
                <c:pt idx="789">
                  <c:v>229025</c:v>
                </c:pt>
                <c:pt idx="790">
                  <c:v>26634</c:v>
                </c:pt>
                <c:pt idx="791">
                  <c:v>99920</c:v>
                </c:pt>
                <c:pt idx="792">
                  <c:v>7215</c:v>
                </c:pt>
                <c:pt idx="793">
                  <c:v>5875</c:v>
                </c:pt>
                <c:pt idx="794">
                  <c:v>33726</c:v>
                </c:pt>
                <c:pt idx="795">
                  <c:v>20969</c:v>
                </c:pt>
                <c:pt idx="796">
                  <c:v>20003</c:v>
                </c:pt>
                <c:pt idx="797">
                  <c:v>6554</c:v>
                </c:pt>
                <c:pt idx="798">
                  <c:v>17195</c:v>
                </c:pt>
                <c:pt idx="799">
                  <c:v>8548</c:v>
                </c:pt>
                <c:pt idx="800">
                  <c:v>174483</c:v>
                </c:pt>
                <c:pt idx="801">
                  <c:v>20882</c:v>
                </c:pt>
                <c:pt idx="802">
                  <c:v>36774</c:v>
                </c:pt>
                <c:pt idx="803">
                  <c:v>276396</c:v>
                </c:pt>
                <c:pt idx="804">
                  <c:v>151868</c:v>
                </c:pt>
                <c:pt idx="805">
                  <c:v>265050</c:v>
                </c:pt>
                <c:pt idx="806">
                  <c:v>11304</c:v>
                </c:pt>
                <c:pt idx="807">
                  <c:v>20930</c:v>
                </c:pt>
                <c:pt idx="808">
                  <c:v>31935</c:v>
                </c:pt>
                <c:pt idx="809">
                  <c:v>38856</c:v>
                </c:pt>
                <c:pt idx="810">
                  <c:v>61979</c:v>
                </c:pt>
                <c:pt idx="811">
                  <c:v>53079</c:v>
                </c:pt>
                <c:pt idx="812">
                  <c:v>5224</c:v>
                </c:pt>
                <c:pt idx="813">
                  <c:v>3703</c:v>
                </c:pt>
                <c:pt idx="814">
                  <c:v>12740</c:v>
                </c:pt>
                <c:pt idx="815">
                  <c:v>6506</c:v>
                </c:pt>
                <c:pt idx="816">
                  <c:v>3082</c:v>
                </c:pt>
                <c:pt idx="817">
                  <c:v>3952</c:v>
                </c:pt>
                <c:pt idx="818">
                  <c:v>5983</c:v>
                </c:pt>
                <c:pt idx="819">
                  <c:v>13341</c:v>
                </c:pt>
                <c:pt idx="820">
                  <c:v>4144</c:v>
                </c:pt>
                <c:pt idx="821">
                  <c:v>7412</c:v>
                </c:pt>
                <c:pt idx="822">
                  <c:v>2172</c:v>
                </c:pt>
                <c:pt idx="823">
                  <c:v>19617</c:v>
                </c:pt>
                <c:pt idx="824">
                  <c:v>26660</c:v>
                </c:pt>
                <c:pt idx="825">
                  <c:v>3908</c:v>
                </c:pt>
                <c:pt idx="826">
                  <c:v>9227</c:v>
                </c:pt>
                <c:pt idx="827">
                  <c:v>80331</c:v>
                </c:pt>
                <c:pt idx="828">
                  <c:v>9320</c:v>
                </c:pt>
                <c:pt idx="829">
                  <c:v>16148</c:v>
                </c:pt>
                <c:pt idx="830">
                  <c:v>7666</c:v>
                </c:pt>
                <c:pt idx="831">
                  <c:v>12013</c:v>
                </c:pt>
                <c:pt idx="832">
                  <c:v>14204</c:v>
                </c:pt>
                <c:pt idx="833">
                  <c:v>3331</c:v>
                </c:pt>
                <c:pt idx="834">
                  <c:v>190809</c:v>
                </c:pt>
                <c:pt idx="835">
                  <c:v>185939</c:v>
                </c:pt>
                <c:pt idx="836">
                  <c:v>11175</c:v>
                </c:pt>
                <c:pt idx="837">
                  <c:v>145082</c:v>
                </c:pt>
                <c:pt idx="838">
                  <c:v>1219</c:v>
                </c:pt>
                <c:pt idx="839">
                  <c:v>12498</c:v>
                </c:pt>
                <c:pt idx="840">
                  <c:v>24909</c:v>
                </c:pt>
                <c:pt idx="841">
                  <c:v>6241</c:v>
                </c:pt>
                <c:pt idx="842">
                  <c:v>26362</c:v>
                </c:pt>
                <c:pt idx="843">
                  <c:v>22746</c:v>
                </c:pt>
                <c:pt idx="844">
                  <c:v>101334</c:v>
                </c:pt>
                <c:pt idx="845">
                  <c:v>84140</c:v>
                </c:pt>
                <c:pt idx="846">
                  <c:v>5075</c:v>
                </c:pt>
                <c:pt idx="847">
                  <c:v>3947</c:v>
                </c:pt>
                <c:pt idx="848">
                  <c:v>8037</c:v>
                </c:pt>
                <c:pt idx="849">
                  <c:v>21973</c:v>
                </c:pt>
                <c:pt idx="850">
                  <c:v>34125</c:v>
                </c:pt>
                <c:pt idx="851">
                  <c:v>97311</c:v>
                </c:pt>
                <c:pt idx="852">
                  <c:v>17494</c:v>
                </c:pt>
                <c:pt idx="853">
                  <c:v>1813</c:v>
                </c:pt>
                <c:pt idx="854">
                  <c:v>3425</c:v>
                </c:pt>
                <c:pt idx="855">
                  <c:v>20771</c:v>
                </c:pt>
                <c:pt idx="856">
                  <c:v>47666</c:v>
                </c:pt>
                <c:pt idx="857">
                  <c:v>32213</c:v>
                </c:pt>
                <c:pt idx="858">
                  <c:v>13002</c:v>
                </c:pt>
                <c:pt idx="859">
                  <c:v>45033</c:v>
                </c:pt>
                <c:pt idx="860">
                  <c:v>465412</c:v>
                </c:pt>
                <c:pt idx="861">
                  <c:v>89823</c:v>
                </c:pt>
                <c:pt idx="862">
                  <c:v>22325</c:v>
                </c:pt>
                <c:pt idx="863">
                  <c:v>40090</c:v>
                </c:pt>
                <c:pt idx="864">
                  <c:v>35931</c:v>
                </c:pt>
                <c:pt idx="865">
                  <c:v>16054</c:v>
                </c:pt>
                <c:pt idx="866">
                  <c:v>12850</c:v>
                </c:pt>
                <c:pt idx="867">
                  <c:v>9087</c:v>
                </c:pt>
                <c:pt idx="868">
                  <c:v>11399</c:v>
                </c:pt>
                <c:pt idx="869">
                  <c:v>2899</c:v>
                </c:pt>
                <c:pt idx="870">
                  <c:v>4616</c:v>
                </c:pt>
                <c:pt idx="871">
                  <c:v>45486</c:v>
                </c:pt>
                <c:pt idx="872">
                  <c:v>103131</c:v>
                </c:pt>
                <c:pt idx="873">
                  <c:v>25064</c:v>
                </c:pt>
                <c:pt idx="874">
                  <c:v>111316</c:v>
                </c:pt>
                <c:pt idx="875">
                  <c:v>171417</c:v>
                </c:pt>
                <c:pt idx="876">
                  <c:v>22918</c:v>
                </c:pt>
                <c:pt idx="877">
                  <c:v>6510</c:v>
                </c:pt>
                <c:pt idx="878">
                  <c:v>5844</c:v>
                </c:pt>
                <c:pt idx="879">
                  <c:v>25277</c:v>
                </c:pt>
                <c:pt idx="880">
                  <c:v>12714</c:v>
                </c:pt>
                <c:pt idx="881">
                  <c:v>24832</c:v>
                </c:pt>
                <c:pt idx="882">
                  <c:v>9322</c:v>
                </c:pt>
                <c:pt idx="883">
                  <c:v>5110</c:v>
                </c:pt>
                <c:pt idx="884">
                  <c:v>4420</c:v>
                </c:pt>
                <c:pt idx="885">
                  <c:v>8553</c:v>
                </c:pt>
                <c:pt idx="886">
                  <c:v>44797</c:v>
                </c:pt>
                <c:pt idx="887">
                  <c:v>23751</c:v>
                </c:pt>
                <c:pt idx="888">
                  <c:v>153959</c:v>
                </c:pt>
                <c:pt idx="889">
                  <c:v>11147</c:v>
                </c:pt>
                <c:pt idx="890">
                  <c:v>20562</c:v>
                </c:pt>
                <c:pt idx="891">
                  <c:v>6778</c:v>
                </c:pt>
                <c:pt idx="892">
                  <c:v>4395</c:v>
                </c:pt>
                <c:pt idx="893">
                  <c:v>5040</c:v>
                </c:pt>
                <c:pt idx="894">
                  <c:v>17636</c:v>
                </c:pt>
                <c:pt idx="895">
                  <c:v>999</c:v>
                </c:pt>
                <c:pt idx="896">
                  <c:v>126074</c:v>
                </c:pt>
                <c:pt idx="897">
                  <c:v>15606</c:v>
                </c:pt>
                <c:pt idx="898">
                  <c:v>8775</c:v>
                </c:pt>
                <c:pt idx="899">
                  <c:v>63085</c:v>
                </c:pt>
                <c:pt idx="900">
                  <c:v>27298</c:v>
                </c:pt>
                <c:pt idx="901">
                  <c:v>209577</c:v>
                </c:pt>
                <c:pt idx="902">
                  <c:v>10231</c:v>
                </c:pt>
                <c:pt idx="903">
                  <c:v>7643</c:v>
                </c:pt>
                <c:pt idx="904">
                  <c:v>17417</c:v>
                </c:pt>
                <c:pt idx="905">
                  <c:v>42528</c:v>
                </c:pt>
                <c:pt idx="906">
                  <c:v>24178</c:v>
                </c:pt>
                <c:pt idx="907">
                  <c:v>7948</c:v>
                </c:pt>
                <c:pt idx="908">
                  <c:v>4267</c:v>
                </c:pt>
                <c:pt idx="909">
                  <c:v>6753</c:v>
                </c:pt>
                <c:pt idx="910">
                  <c:v>11334</c:v>
                </c:pt>
                <c:pt idx="911">
                  <c:v>2466</c:v>
                </c:pt>
                <c:pt idx="912">
                  <c:v>11284</c:v>
                </c:pt>
                <c:pt idx="913">
                  <c:v>123621</c:v>
                </c:pt>
                <c:pt idx="914">
                  <c:v>15332</c:v>
                </c:pt>
                <c:pt idx="915">
                  <c:v>17437</c:v>
                </c:pt>
                <c:pt idx="916">
                  <c:v>22525</c:v>
                </c:pt>
                <c:pt idx="917">
                  <c:v>2321</c:v>
                </c:pt>
                <c:pt idx="918">
                  <c:v>7361</c:v>
                </c:pt>
                <c:pt idx="919">
                  <c:v>13714</c:v>
                </c:pt>
                <c:pt idx="920">
                  <c:v>68140</c:v>
                </c:pt>
                <c:pt idx="921">
                  <c:v>2046</c:v>
                </c:pt>
                <c:pt idx="922">
                  <c:v>5838</c:v>
                </c:pt>
                <c:pt idx="923">
                  <c:v>24867</c:v>
                </c:pt>
                <c:pt idx="924">
                  <c:v>68960</c:v>
                </c:pt>
                <c:pt idx="925">
                  <c:v>43956</c:v>
                </c:pt>
                <c:pt idx="926">
                  <c:v>26322</c:v>
                </c:pt>
                <c:pt idx="927">
                  <c:v>126177</c:v>
                </c:pt>
                <c:pt idx="928">
                  <c:v>70641</c:v>
                </c:pt>
                <c:pt idx="929">
                  <c:v>300467</c:v>
                </c:pt>
                <c:pt idx="930">
                  <c:v>49836</c:v>
                </c:pt>
                <c:pt idx="931">
                  <c:v>66270</c:v>
                </c:pt>
                <c:pt idx="932">
                  <c:v>166397</c:v>
                </c:pt>
                <c:pt idx="933">
                  <c:v>6218</c:v>
                </c:pt>
                <c:pt idx="934">
                  <c:v>10303</c:v>
                </c:pt>
                <c:pt idx="935">
                  <c:v>11239</c:v>
                </c:pt>
                <c:pt idx="936">
                  <c:v>93921</c:v>
                </c:pt>
                <c:pt idx="937">
                  <c:v>15395</c:v>
                </c:pt>
                <c:pt idx="938">
                  <c:v>236197</c:v>
                </c:pt>
                <c:pt idx="939">
                  <c:v>3551</c:v>
                </c:pt>
                <c:pt idx="940">
                  <c:v>30089</c:v>
                </c:pt>
                <c:pt idx="941">
                  <c:v>15699</c:v>
                </c:pt>
                <c:pt idx="942">
                  <c:v>160110</c:v>
                </c:pt>
                <c:pt idx="943">
                  <c:v>30454</c:v>
                </c:pt>
                <c:pt idx="944">
                  <c:v>15025</c:v>
                </c:pt>
                <c:pt idx="945">
                  <c:v>17187</c:v>
                </c:pt>
                <c:pt idx="946">
                  <c:v>17689</c:v>
                </c:pt>
                <c:pt idx="947">
                  <c:v>3195</c:v>
                </c:pt>
                <c:pt idx="948">
                  <c:v>127982</c:v>
                </c:pt>
                <c:pt idx="949">
                  <c:v>45835</c:v>
                </c:pt>
                <c:pt idx="950">
                  <c:v>25496</c:v>
                </c:pt>
                <c:pt idx="951">
                  <c:v>136640</c:v>
                </c:pt>
                <c:pt idx="952">
                  <c:v>4122</c:v>
                </c:pt>
                <c:pt idx="953">
                  <c:v>2112</c:v>
                </c:pt>
                <c:pt idx="954">
                  <c:v>47809</c:v>
                </c:pt>
                <c:pt idx="955">
                  <c:v>169868</c:v>
                </c:pt>
                <c:pt idx="956">
                  <c:v>26574</c:v>
                </c:pt>
                <c:pt idx="957">
                  <c:v>15355</c:v>
                </c:pt>
                <c:pt idx="958">
                  <c:v>359779</c:v>
                </c:pt>
                <c:pt idx="959">
                  <c:v>47677</c:v>
                </c:pt>
                <c:pt idx="960">
                  <c:v>84276</c:v>
                </c:pt>
                <c:pt idx="961">
                  <c:v>18131</c:v>
                </c:pt>
                <c:pt idx="962">
                  <c:v>2806</c:v>
                </c:pt>
                <c:pt idx="963">
                  <c:v>1731</c:v>
                </c:pt>
                <c:pt idx="964">
                  <c:v>2206</c:v>
                </c:pt>
                <c:pt idx="965">
                  <c:v>2790</c:v>
                </c:pt>
                <c:pt idx="966">
                  <c:v>4421</c:v>
                </c:pt>
                <c:pt idx="967">
                  <c:v>2429</c:v>
                </c:pt>
                <c:pt idx="968">
                  <c:v>4372</c:v>
                </c:pt>
                <c:pt idx="969">
                  <c:v>6861</c:v>
                </c:pt>
                <c:pt idx="970">
                  <c:v>44533</c:v>
                </c:pt>
                <c:pt idx="971">
                  <c:v>5169</c:v>
                </c:pt>
                <c:pt idx="972">
                  <c:v>8412</c:v>
                </c:pt>
                <c:pt idx="973">
                  <c:v>51136</c:v>
                </c:pt>
                <c:pt idx="974">
                  <c:v>62349</c:v>
                </c:pt>
                <c:pt idx="975">
                  <c:v>40417</c:v>
                </c:pt>
                <c:pt idx="976">
                  <c:v>8782</c:v>
                </c:pt>
                <c:pt idx="977">
                  <c:v>33131</c:v>
                </c:pt>
                <c:pt idx="978">
                  <c:v>13370</c:v>
                </c:pt>
                <c:pt idx="979">
                  <c:v>35507</c:v>
                </c:pt>
                <c:pt idx="980">
                  <c:v>58982</c:v>
                </c:pt>
                <c:pt idx="981">
                  <c:v>3413</c:v>
                </c:pt>
                <c:pt idx="982">
                  <c:v>26462</c:v>
                </c:pt>
                <c:pt idx="983">
                  <c:v>22337</c:v>
                </c:pt>
                <c:pt idx="984">
                  <c:v>40465</c:v>
                </c:pt>
                <c:pt idx="985">
                  <c:v>107607</c:v>
                </c:pt>
                <c:pt idx="986">
                  <c:v>221334</c:v>
                </c:pt>
                <c:pt idx="987">
                  <c:v>69527</c:v>
                </c:pt>
                <c:pt idx="988">
                  <c:v>231041</c:v>
                </c:pt>
                <c:pt idx="989">
                  <c:v>57949</c:v>
                </c:pt>
                <c:pt idx="990">
                  <c:v>228646</c:v>
                </c:pt>
                <c:pt idx="991">
                  <c:v>583724</c:v>
                </c:pt>
                <c:pt idx="992">
                  <c:v>605038</c:v>
                </c:pt>
                <c:pt idx="993">
                  <c:v>36186</c:v>
                </c:pt>
                <c:pt idx="994">
                  <c:v>152304</c:v>
                </c:pt>
                <c:pt idx="995">
                  <c:v>81080</c:v>
                </c:pt>
                <c:pt idx="996">
                  <c:v>6293</c:v>
                </c:pt>
                <c:pt idx="997">
                  <c:v>48796</c:v>
                </c:pt>
                <c:pt idx="998">
                  <c:v>61315</c:v>
                </c:pt>
                <c:pt idx="999">
                  <c:v>15618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003-9E47-89AF-1F848192F2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6707359"/>
        <c:axId val="88097183"/>
      </c:lineChart>
      <c:catAx>
        <c:axId val="1693536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171970640"/>
        <c:crosses val="autoZero"/>
        <c:auto val="1"/>
        <c:lblAlgn val="ctr"/>
        <c:lblOffset val="100"/>
        <c:noMultiLvlLbl val="0"/>
      </c:catAx>
      <c:valAx>
        <c:axId val="1171970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693536336"/>
        <c:crosses val="autoZero"/>
        <c:crossBetween val="between"/>
      </c:valAx>
      <c:valAx>
        <c:axId val="88097183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236707359"/>
        <c:crosses val="max"/>
        <c:crossBetween val="between"/>
      </c:valAx>
      <c:catAx>
        <c:axId val="236707359"/>
        <c:scaling>
          <c:orientation val="minMax"/>
        </c:scaling>
        <c:delete val="1"/>
        <c:axPos val="b"/>
        <c:majorTickMark val="out"/>
        <c:minorTickMark val="none"/>
        <c:tickLblPos val="nextTo"/>
        <c:crossAx val="88097183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 products info with sales'!$E$1</c:f>
              <c:strCache>
                <c:ptCount val="1"/>
                <c:pt idx="0">
                  <c:v>Rating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 products info with sales'!$C$2:$C$1001</c:f>
              <c:numCache>
                <c:formatCode>General</c:formatCode>
                <c:ptCount val="1000"/>
                <c:pt idx="0">
                  <c:v>3171</c:v>
                </c:pt>
                <c:pt idx="1">
                  <c:v>6248</c:v>
                </c:pt>
                <c:pt idx="2">
                  <c:v>166261</c:v>
                </c:pt>
                <c:pt idx="3">
                  <c:v>71780</c:v>
                </c:pt>
                <c:pt idx="4">
                  <c:v>31434</c:v>
                </c:pt>
                <c:pt idx="5">
                  <c:v>10378</c:v>
                </c:pt>
                <c:pt idx="6">
                  <c:v>840076</c:v>
                </c:pt>
                <c:pt idx="7">
                  <c:v>20453</c:v>
                </c:pt>
                <c:pt idx="8">
                  <c:v>147621</c:v>
                </c:pt>
                <c:pt idx="9">
                  <c:v>23319</c:v>
                </c:pt>
                <c:pt idx="10">
                  <c:v>69468</c:v>
                </c:pt>
                <c:pt idx="11">
                  <c:v>54926</c:v>
                </c:pt>
                <c:pt idx="12">
                  <c:v>21951</c:v>
                </c:pt>
                <c:pt idx="13">
                  <c:v>56973</c:v>
                </c:pt>
                <c:pt idx="14">
                  <c:v>15366</c:v>
                </c:pt>
                <c:pt idx="15">
                  <c:v>7792</c:v>
                </c:pt>
                <c:pt idx="16">
                  <c:v>10278</c:v>
                </c:pt>
                <c:pt idx="17">
                  <c:v>4921</c:v>
                </c:pt>
                <c:pt idx="18">
                  <c:v>2881</c:v>
                </c:pt>
                <c:pt idx="19">
                  <c:v>71756</c:v>
                </c:pt>
                <c:pt idx="20">
                  <c:v>3250</c:v>
                </c:pt>
                <c:pt idx="21">
                  <c:v>7487</c:v>
                </c:pt>
                <c:pt idx="22">
                  <c:v>8817</c:v>
                </c:pt>
                <c:pt idx="23">
                  <c:v>7892</c:v>
                </c:pt>
                <c:pt idx="24">
                  <c:v>92480</c:v>
                </c:pt>
                <c:pt idx="25">
                  <c:v>27981</c:v>
                </c:pt>
                <c:pt idx="26">
                  <c:v>6500</c:v>
                </c:pt>
                <c:pt idx="27">
                  <c:v>12516</c:v>
                </c:pt>
                <c:pt idx="28">
                  <c:v>12555</c:v>
                </c:pt>
                <c:pt idx="29">
                  <c:v>42921</c:v>
                </c:pt>
                <c:pt idx="30">
                  <c:v>282865</c:v>
                </c:pt>
                <c:pt idx="31">
                  <c:v>21034</c:v>
                </c:pt>
                <c:pt idx="32">
                  <c:v>7564</c:v>
                </c:pt>
                <c:pt idx="33">
                  <c:v>5458</c:v>
                </c:pt>
                <c:pt idx="34">
                  <c:v>12834</c:v>
                </c:pt>
                <c:pt idx="35">
                  <c:v>4749</c:v>
                </c:pt>
                <c:pt idx="36">
                  <c:v>32020</c:v>
                </c:pt>
                <c:pt idx="37">
                  <c:v>239217</c:v>
                </c:pt>
                <c:pt idx="38">
                  <c:v>15154</c:v>
                </c:pt>
                <c:pt idx="39">
                  <c:v>24570</c:v>
                </c:pt>
                <c:pt idx="40">
                  <c:v>18246</c:v>
                </c:pt>
                <c:pt idx="41">
                  <c:v>140024</c:v>
                </c:pt>
                <c:pt idx="42">
                  <c:v>78005</c:v>
                </c:pt>
                <c:pt idx="43">
                  <c:v>125801</c:v>
                </c:pt>
                <c:pt idx="44">
                  <c:v>130494</c:v>
                </c:pt>
                <c:pt idx="45">
                  <c:v>257774</c:v>
                </c:pt>
                <c:pt idx="46">
                  <c:v>3058</c:v>
                </c:pt>
                <c:pt idx="47">
                  <c:v>6471</c:v>
                </c:pt>
                <c:pt idx="48">
                  <c:v>8783</c:v>
                </c:pt>
                <c:pt idx="49">
                  <c:v>4776</c:v>
                </c:pt>
                <c:pt idx="50">
                  <c:v>10670</c:v>
                </c:pt>
                <c:pt idx="51">
                  <c:v>6655</c:v>
                </c:pt>
                <c:pt idx="52">
                  <c:v>123439</c:v>
                </c:pt>
                <c:pt idx="53">
                  <c:v>4071</c:v>
                </c:pt>
                <c:pt idx="54">
                  <c:v>3160</c:v>
                </c:pt>
                <c:pt idx="55">
                  <c:v>155043</c:v>
                </c:pt>
                <c:pt idx="56">
                  <c:v>16918</c:v>
                </c:pt>
                <c:pt idx="57">
                  <c:v>12514</c:v>
                </c:pt>
                <c:pt idx="58">
                  <c:v>16688</c:v>
                </c:pt>
                <c:pt idx="59">
                  <c:v>24003</c:v>
                </c:pt>
                <c:pt idx="60">
                  <c:v>3756</c:v>
                </c:pt>
                <c:pt idx="61">
                  <c:v>7682</c:v>
                </c:pt>
                <c:pt idx="62">
                  <c:v>14336</c:v>
                </c:pt>
                <c:pt idx="63">
                  <c:v>36621</c:v>
                </c:pt>
                <c:pt idx="64">
                  <c:v>83967</c:v>
                </c:pt>
                <c:pt idx="65">
                  <c:v>32125</c:v>
                </c:pt>
                <c:pt idx="66">
                  <c:v>12115</c:v>
                </c:pt>
                <c:pt idx="67">
                  <c:v>14426</c:v>
                </c:pt>
                <c:pt idx="68">
                  <c:v>6376</c:v>
                </c:pt>
                <c:pt idx="69">
                  <c:v>13108</c:v>
                </c:pt>
                <c:pt idx="70">
                  <c:v>80841</c:v>
                </c:pt>
                <c:pt idx="71">
                  <c:v>19364</c:v>
                </c:pt>
                <c:pt idx="72">
                  <c:v>11540</c:v>
                </c:pt>
                <c:pt idx="73">
                  <c:v>81724</c:v>
                </c:pt>
                <c:pt idx="74">
                  <c:v>55765</c:v>
                </c:pt>
                <c:pt idx="75">
                  <c:v>26089</c:v>
                </c:pt>
                <c:pt idx="76">
                  <c:v>22065</c:v>
                </c:pt>
                <c:pt idx="77">
                  <c:v>52340</c:v>
                </c:pt>
                <c:pt idx="78">
                  <c:v>17846</c:v>
                </c:pt>
                <c:pt idx="79">
                  <c:v>28437</c:v>
                </c:pt>
                <c:pt idx="80">
                  <c:v>16165</c:v>
                </c:pt>
                <c:pt idx="81">
                  <c:v>72577</c:v>
                </c:pt>
                <c:pt idx="82">
                  <c:v>55339</c:v>
                </c:pt>
                <c:pt idx="83">
                  <c:v>21947</c:v>
                </c:pt>
                <c:pt idx="84">
                  <c:v>117617</c:v>
                </c:pt>
                <c:pt idx="85">
                  <c:v>64159</c:v>
                </c:pt>
                <c:pt idx="86">
                  <c:v>31626</c:v>
                </c:pt>
                <c:pt idx="87">
                  <c:v>78502</c:v>
                </c:pt>
                <c:pt idx="88">
                  <c:v>187062</c:v>
                </c:pt>
                <c:pt idx="89">
                  <c:v>209498</c:v>
                </c:pt>
                <c:pt idx="90">
                  <c:v>63182</c:v>
                </c:pt>
                <c:pt idx="91">
                  <c:v>31809</c:v>
                </c:pt>
                <c:pt idx="92">
                  <c:v>27289</c:v>
                </c:pt>
                <c:pt idx="93">
                  <c:v>105734</c:v>
                </c:pt>
                <c:pt idx="94">
                  <c:v>16709</c:v>
                </c:pt>
                <c:pt idx="95">
                  <c:v>35078</c:v>
                </c:pt>
                <c:pt idx="96">
                  <c:v>7900</c:v>
                </c:pt>
                <c:pt idx="97">
                  <c:v>286897</c:v>
                </c:pt>
                <c:pt idx="98">
                  <c:v>73664</c:v>
                </c:pt>
                <c:pt idx="99">
                  <c:v>26129</c:v>
                </c:pt>
                <c:pt idx="100">
                  <c:v>9714</c:v>
                </c:pt>
                <c:pt idx="101">
                  <c:v>1394</c:v>
                </c:pt>
                <c:pt idx="102">
                  <c:v>1361</c:v>
                </c:pt>
                <c:pt idx="103">
                  <c:v>422598</c:v>
                </c:pt>
                <c:pt idx="104">
                  <c:v>3007</c:v>
                </c:pt>
                <c:pt idx="105">
                  <c:v>59164</c:v>
                </c:pt>
                <c:pt idx="106">
                  <c:v>166423</c:v>
                </c:pt>
                <c:pt idx="107">
                  <c:v>25054</c:v>
                </c:pt>
                <c:pt idx="108">
                  <c:v>6674</c:v>
                </c:pt>
                <c:pt idx="109">
                  <c:v>25953</c:v>
                </c:pt>
                <c:pt idx="110">
                  <c:v>3218</c:v>
                </c:pt>
                <c:pt idx="111">
                  <c:v>3478</c:v>
                </c:pt>
                <c:pt idx="112">
                  <c:v>34847</c:v>
                </c:pt>
                <c:pt idx="113">
                  <c:v>45007</c:v>
                </c:pt>
                <c:pt idx="114">
                  <c:v>19701</c:v>
                </c:pt>
                <c:pt idx="115">
                  <c:v>7950</c:v>
                </c:pt>
                <c:pt idx="116">
                  <c:v>74741</c:v>
                </c:pt>
                <c:pt idx="117">
                  <c:v>13212</c:v>
                </c:pt>
                <c:pt idx="118">
                  <c:v>75358</c:v>
                </c:pt>
                <c:pt idx="119">
                  <c:v>813497</c:v>
                </c:pt>
                <c:pt idx="120">
                  <c:v>95941</c:v>
                </c:pt>
                <c:pt idx="121">
                  <c:v>43762</c:v>
                </c:pt>
                <c:pt idx="122">
                  <c:v>52239</c:v>
                </c:pt>
                <c:pt idx="123">
                  <c:v>193421</c:v>
                </c:pt>
                <c:pt idx="124">
                  <c:v>11419</c:v>
                </c:pt>
                <c:pt idx="125">
                  <c:v>8875</c:v>
                </c:pt>
                <c:pt idx="126">
                  <c:v>48277</c:v>
                </c:pt>
                <c:pt idx="127">
                  <c:v>112414</c:v>
                </c:pt>
                <c:pt idx="128">
                  <c:v>56955</c:v>
                </c:pt>
                <c:pt idx="129">
                  <c:v>17410</c:v>
                </c:pt>
                <c:pt idx="130">
                  <c:v>1029</c:v>
                </c:pt>
                <c:pt idx="131">
                  <c:v>3294</c:v>
                </c:pt>
                <c:pt idx="132">
                  <c:v>21297</c:v>
                </c:pt>
                <c:pt idx="133">
                  <c:v>7569</c:v>
                </c:pt>
                <c:pt idx="134">
                  <c:v>10245</c:v>
                </c:pt>
                <c:pt idx="135">
                  <c:v>16656</c:v>
                </c:pt>
                <c:pt idx="136">
                  <c:v>4621</c:v>
                </c:pt>
                <c:pt idx="137">
                  <c:v>19204</c:v>
                </c:pt>
                <c:pt idx="138">
                  <c:v>5712</c:v>
                </c:pt>
                <c:pt idx="139">
                  <c:v>1811</c:v>
                </c:pt>
                <c:pt idx="140">
                  <c:v>2695</c:v>
                </c:pt>
                <c:pt idx="141">
                  <c:v>16986</c:v>
                </c:pt>
                <c:pt idx="142">
                  <c:v>3347</c:v>
                </c:pt>
                <c:pt idx="143">
                  <c:v>40899</c:v>
                </c:pt>
                <c:pt idx="144">
                  <c:v>11912</c:v>
                </c:pt>
                <c:pt idx="145">
                  <c:v>89554</c:v>
                </c:pt>
                <c:pt idx="146">
                  <c:v>27481</c:v>
                </c:pt>
                <c:pt idx="147">
                  <c:v>8487</c:v>
                </c:pt>
                <c:pt idx="148">
                  <c:v>22746</c:v>
                </c:pt>
                <c:pt idx="149">
                  <c:v>42543</c:v>
                </c:pt>
                <c:pt idx="150">
                  <c:v>8514</c:v>
                </c:pt>
                <c:pt idx="151">
                  <c:v>214294</c:v>
                </c:pt>
                <c:pt idx="152">
                  <c:v>3039</c:v>
                </c:pt>
                <c:pt idx="153">
                  <c:v>17770</c:v>
                </c:pt>
                <c:pt idx="154">
                  <c:v>8420</c:v>
                </c:pt>
                <c:pt idx="155">
                  <c:v>22848</c:v>
                </c:pt>
                <c:pt idx="156">
                  <c:v>6581</c:v>
                </c:pt>
                <c:pt idx="157">
                  <c:v>2860</c:v>
                </c:pt>
                <c:pt idx="158">
                  <c:v>2018</c:v>
                </c:pt>
                <c:pt idx="159">
                  <c:v>32398</c:v>
                </c:pt>
                <c:pt idx="160">
                  <c:v>15182</c:v>
                </c:pt>
                <c:pt idx="161">
                  <c:v>3116</c:v>
                </c:pt>
                <c:pt idx="162">
                  <c:v>9615</c:v>
                </c:pt>
                <c:pt idx="163">
                  <c:v>2150</c:v>
                </c:pt>
                <c:pt idx="164">
                  <c:v>8779</c:v>
                </c:pt>
                <c:pt idx="165">
                  <c:v>24084</c:v>
                </c:pt>
                <c:pt idx="166">
                  <c:v>5508</c:v>
                </c:pt>
                <c:pt idx="167">
                  <c:v>24326</c:v>
                </c:pt>
                <c:pt idx="168">
                  <c:v>38875</c:v>
                </c:pt>
                <c:pt idx="169">
                  <c:v>95864</c:v>
                </c:pt>
                <c:pt idx="170">
                  <c:v>46607</c:v>
                </c:pt>
                <c:pt idx="171">
                  <c:v>20466</c:v>
                </c:pt>
                <c:pt idx="172">
                  <c:v>185324</c:v>
                </c:pt>
                <c:pt idx="173">
                  <c:v>114520</c:v>
                </c:pt>
                <c:pt idx="174">
                  <c:v>12197</c:v>
                </c:pt>
                <c:pt idx="175">
                  <c:v>543118</c:v>
                </c:pt>
                <c:pt idx="176">
                  <c:v>8056</c:v>
                </c:pt>
                <c:pt idx="177">
                  <c:v>35626</c:v>
                </c:pt>
                <c:pt idx="178">
                  <c:v>57395</c:v>
                </c:pt>
                <c:pt idx="179">
                  <c:v>108740</c:v>
                </c:pt>
                <c:pt idx="180">
                  <c:v>148908</c:v>
                </c:pt>
                <c:pt idx="181">
                  <c:v>23581</c:v>
                </c:pt>
                <c:pt idx="182">
                  <c:v>120132</c:v>
                </c:pt>
                <c:pt idx="183">
                  <c:v>54762</c:v>
                </c:pt>
                <c:pt idx="184">
                  <c:v>28818</c:v>
                </c:pt>
                <c:pt idx="185">
                  <c:v>947</c:v>
                </c:pt>
                <c:pt idx="186">
                  <c:v>4001</c:v>
                </c:pt>
                <c:pt idx="187">
                  <c:v>43851</c:v>
                </c:pt>
                <c:pt idx="188">
                  <c:v>2976</c:v>
                </c:pt>
                <c:pt idx="189">
                  <c:v>159691</c:v>
                </c:pt>
                <c:pt idx="190">
                  <c:v>4157</c:v>
                </c:pt>
                <c:pt idx="191">
                  <c:v>1441</c:v>
                </c:pt>
                <c:pt idx="192">
                  <c:v>34913</c:v>
                </c:pt>
                <c:pt idx="193">
                  <c:v>14544</c:v>
                </c:pt>
                <c:pt idx="194">
                  <c:v>25949</c:v>
                </c:pt>
                <c:pt idx="195">
                  <c:v>10328</c:v>
                </c:pt>
                <c:pt idx="196">
                  <c:v>20917</c:v>
                </c:pt>
                <c:pt idx="197">
                  <c:v>81341</c:v>
                </c:pt>
                <c:pt idx="198">
                  <c:v>11355</c:v>
                </c:pt>
                <c:pt idx="199">
                  <c:v>22311</c:v>
                </c:pt>
                <c:pt idx="200">
                  <c:v>133163</c:v>
                </c:pt>
                <c:pt idx="201">
                  <c:v>464024</c:v>
                </c:pt>
                <c:pt idx="202">
                  <c:v>68979</c:v>
                </c:pt>
                <c:pt idx="203">
                  <c:v>18145</c:v>
                </c:pt>
                <c:pt idx="204">
                  <c:v>35578</c:v>
                </c:pt>
                <c:pt idx="205">
                  <c:v>27319</c:v>
                </c:pt>
                <c:pt idx="206">
                  <c:v>54405</c:v>
                </c:pt>
                <c:pt idx="207">
                  <c:v>4712</c:v>
                </c:pt>
                <c:pt idx="208">
                  <c:v>15108</c:v>
                </c:pt>
                <c:pt idx="209">
                  <c:v>150168</c:v>
                </c:pt>
                <c:pt idx="210">
                  <c:v>19367</c:v>
                </c:pt>
                <c:pt idx="211">
                  <c:v>482461</c:v>
                </c:pt>
                <c:pt idx="212">
                  <c:v>86781</c:v>
                </c:pt>
                <c:pt idx="213">
                  <c:v>17157</c:v>
                </c:pt>
                <c:pt idx="214">
                  <c:v>40683</c:v>
                </c:pt>
                <c:pt idx="215">
                  <c:v>43458</c:v>
                </c:pt>
                <c:pt idx="216">
                  <c:v>10320</c:v>
                </c:pt>
                <c:pt idx="217">
                  <c:v>141969</c:v>
                </c:pt>
                <c:pt idx="218">
                  <c:v>18037</c:v>
                </c:pt>
                <c:pt idx="219">
                  <c:v>15336</c:v>
                </c:pt>
                <c:pt idx="220">
                  <c:v>11729</c:v>
                </c:pt>
                <c:pt idx="221">
                  <c:v>7823</c:v>
                </c:pt>
                <c:pt idx="222">
                  <c:v>6415</c:v>
                </c:pt>
                <c:pt idx="223">
                  <c:v>2789</c:v>
                </c:pt>
                <c:pt idx="224">
                  <c:v>4724</c:v>
                </c:pt>
                <c:pt idx="225">
                  <c:v>34319</c:v>
                </c:pt>
                <c:pt idx="226">
                  <c:v>52161</c:v>
                </c:pt>
                <c:pt idx="227">
                  <c:v>17889</c:v>
                </c:pt>
                <c:pt idx="228">
                  <c:v>7325</c:v>
                </c:pt>
                <c:pt idx="229">
                  <c:v>54333</c:v>
                </c:pt>
                <c:pt idx="230">
                  <c:v>15805</c:v>
                </c:pt>
                <c:pt idx="231">
                  <c:v>9881</c:v>
                </c:pt>
                <c:pt idx="232">
                  <c:v>19437</c:v>
                </c:pt>
                <c:pt idx="233">
                  <c:v>108937</c:v>
                </c:pt>
                <c:pt idx="234">
                  <c:v>834189</c:v>
                </c:pt>
                <c:pt idx="235">
                  <c:v>5520</c:v>
                </c:pt>
                <c:pt idx="236">
                  <c:v>58212</c:v>
                </c:pt>
                <c:pt idx="237">
                  <c:v>15783</c:v>
                </c:pt>
                <c:pt idx="238">
                  <c:v>45752</c:v>
                </c:pt>
                <c:pt idx="239">
                  <c:v>2105</c:v>
                </c:pt>
                <c:pt idx="240">
                  <c:v>217213</c:v>
                </c:pt>
                <c:pt idx="241">
                  <c:v>16389</c:v>
                </c:pt>
                <c:pt idx="242">
                  <c:v>27837</c:v>
                </c:pt>
                <c:pt idx="243">
                  <c:v>65834</c:v>
                </c:pt>
                <c:pt idx="244">
                  <c:v>6619</c:v>
                </c:pt>
                <c:pt idx="245">
                  <c:v>134089</c:v>
                </c:pt>
                <c:pt idx="246">
                  <c:v>173223</c:v>
                </c:pt>
                <c:pt idx="247">
                  <c:v>17695</c:v>
                </c:pt>
                <c:pt idx="248">
                  <c:v>21816</c:v>
                </c:pt>
                <c:pt idx="249">
                  <c:v>53311</c:v>
                </c:pt>
                <c:pt idx="250">
                  <c:v>53112</c:v>
                </c:pt>
                <c:pt idx="251">
                  <c:v>16364</c:v>
                </c:pt>
                <c:pt idx="252">
                  <c:v>12584</c:v>
                </c:pt>
                <c:pt idx="253">
                  <c:v>9448</c:v>
                </c:pt>
                <c:pt idx="254">
                  <c:v>11561</c:v>
                </c:pt>
                <c:pt idx="255">
                  <c:v>41399</c:v>
                </c:pt>
                <c:pt idx="256">
                  <c:v>3956</c:v>
                </c:pt>
                <c:pt idx="257">
                  <c:v>22514</c:v>
                </c:pt>
                <c:pt idx="258">
                  <c:v>64232</c:v>
                </c:pt>
                <c:pt idx="259">
                  <c:v>438045</c:v>
                </c:pt>
                <c:pt idx="260">
                  <c:v>63143</c:v>
                </c:pt>
                <c:pt idx="261">
                  <c:v>286081</c:v>
                </c:pt>
                <c:pt idx="262">
                  <c:v>297148</c:v>
                </c:pt>
                <c:pt idx="263">
                  <c:v>27905</c:v>
                </c:pt>
                <c:pt idx="264">
                  <c:v>21114</c:v>
                </c:pt>
                <c:pt idx="265">
                  <c:v>5808</c:v>
                </c:pt>
                <c:pt idx="266">
                  <c:v>16286</c:v>
                </c:pt>
                <c:pt idx="267">
                  <c:v>7501</c:v>
                </c:pt>
                <c:pt idx="268">
                  <c:v>93898</c:v>
                </c:pt>
                <c:pt idx="269">
                  <c:v>17558</c:v>
                </c:pt>
                <c:pt idx="270">
                  <c:v>28025</c:v>
                </c:pt>
                <c:pt idx="271">
                  <c:v>19623</c:v>
                </c:pt>
                <c:pt idx="272">
                  <c:v>75332</c:v>
                </c:pt>
                <c:pt idx="273">
                  <c:v>4556</c:v>
                </c:pt>
                <c:pt idx="274">
                  <c:v>19117</c:v>
                </c:pt>
                <c:pt idx="275">
                  <c:v>83409</c:v>
                </c:pt>
                <c:pt idx="276">
                  <c:v>6491</c:v>
                </c:pt>
                <c:pt idx="277">
                  <c:v>3084</c:v>
                </c:pt>
                <c:pt idx="278">
                  <c:v>757716</c:v>
                </c:pt>
                <c:pt idx="279">
                  <c:v>1080</c:v>
                </c:pt>
                <c:pt idx="280">
                  <c:v>21897</c:v>
                </c:pt>
                <c:pt idx="281">
                  <c:v>49628</c:v>
                </c:pt>
                <c:pt idx="282">
                  <c:v>20532</c:v>
                </c:pt>
                <c:pt idx="283">
                  <c:v>153548</c:v>
                </c:pt>
                <c:pt idx="284">
                  <c:v>25336</c:v>
                </c:pt>
                <c:pt idx="285">
                  <c:v>21246</c:v>
                </c:pt>
                <c:pt idx="286">
                  <c:v>18472</c:v>
                </c:pt>
                <c:pt idx="287">
                  <c:v>47764</c:v>
                </c:pt>
                <c:pt idx="288">
                  <c:v>566585</c:v>
                </c:pt>
                <c:pt idx="289">
                  <c:v>18198</c:v>
                </c:pt>
                <c:pt idx="290">
                  <c:v>260149</c:v>
                </c:pt>
                <c:pt idx="291">
                  <c:v>8933</c:v>
                </c:pt>
                <c:pt idx="292">
                  <c:v>146805</c:v>
                </c:pt>
                <c:pt idx="293">
                  <c:v>300432</c:v>
                </c:pt>
                <c:pt idx="294">
                  <c:v>20148</c:v>
                </c:pt>
                <c:pt idx="295">
                  <c:v>28361</c:v>
                </c:pt>
                <c:pt idx="296">
                  <c:v>3378</c:v>
                </c:pt>
                <c:pt idx="297">
                  <c:v>398429</c:v>
                </c:pt>
                <c:pt idx="298">
                  <c:v>22117</c:v>
                </c:pt>
                <c:pt idx="299">
                  <c:v>32202</c:v>
                </c:pt>
                <c:pt idx="300">
                  <c:v>11865</c:v>
                </c:pt>
                <c:pt idx="301">
                  <c:v>232390</c:v>
                </c:pt>
                <c:pt idx="302">
                  <c:v>24355</c:v>
                </c:pt>
                <c:pt idx="303">
                  <c:v>4283</c:v>
                </c:pt>
                <c:pt idx="304">
                  <c:v>14628</c:v>
                </c:pt>
                <c:pt idx="305">
                  <c:v>7255</c:v>
                </c:pt>
                <c:pt idx="306">
                  <c:v>181709</c:v>
                </c:pt>
                <c:pt idx="307">
                  <c:v>9747</c:v>
                </c:pt>
                <c:pt idx="308">
                  <c:v>8831</c:v>
                </c:pt>
                <c:pt idx="309">
                  <c:v>13313</c:v>
                </c:pt>
                <c:pt idx="310">
                  <c:v>114299</c:v>
                </c:pt>
                <c:pt idx="311">
                  <c:v>78709</c:v>
                </c:pt>
                <c:pt idx="312">
                  <c:v>72328</c:v>
                </c:pt>
                <c:pt idx="313">
                  <c:v>652806</c:v>
                </c:pt>
                <c:pt idx="314">
                  <c:v>323589</c:v>
                </c:pt>
                <c:pt idx="315">
                  <c:v>65272</c:v>
                </c:pt>
                <c:pt idx="316">
                  <c:v>211206</c:v>
                </c:pt>
                <c:pt idx="317">
                  <c:v>17680</c:v>
                </c:pt>
                <c:pt idx="318">
                  <c:v>63398</c:v>
                </c:pt>
                <c:pt idx="319">
                  <c:v>1638</c:v>
                </c:pt>
                <c:pt idx="320">
                  <c:v>21130</c:v>
                </c:pt>
                <c:pt idx="321">
                  <c:v>234295</c:v>
                </c:pt>
                <c:pt idx="322">
                  <c:v>30763</c:v>
                </c:pt>
                <c:pt idx="323">
                  <c:v>28885</c:v>
                </c:pt>
                <c:pt idx="324">
                  <c:v>4688</c:v>
                </c:pt>
                <c:pt idx="325">
                  <c:v>9533</c:v>
                </c:pt>
                <c:pt idx="326">
                  <c:v>44513</c:v>
                </c:pt>
                <c:pt idx="327">
                  <c:v>129177</c:v>
                </c:pt>
                <c:pt idx="328">
                  <c:v>33807</c:v>
                </c:pt>
                <c:pt idx="329">
                  <c:v>14373</c:v>
                </c:pt>
                <c:pt idx="330">
                  <c:v>21441</c:v>
                </c:pt>
                <c:pt idx="331">
                  <c:v>61838</c:v>
                </c:pt>
                <c:pt idx="332">
                  <c:v>53605</c:v>
                </c:pt>
                <c:pt idx="333">
                  <c:v>76696</c:v>
                </c:pt>
                <c:pt idx="334">
                  <c:v>48205</c:v>
                </c:pt>
                <c:pt idx="335">
                  <c:v>113987</c:v>
                </c:pt>
                <c:pt idx="336">
                  <c:v>17977</c:v>
                </c:pt>
                <c:pt idx="337">
                  <c:v>31922</c:v>
                </c:pt>
                <c:pt idx="338">
                  <c:v>171118</c:v>
                </c:pt>
                <c:pt idx="339">
                  <c:v>12571</c:v>
                </c:pt>
                <c:pt idx="340">
                  <c:v>35854</c:v>
                </c:pt>
                <c:pt idx="341">
                  <c:v>20984</c:v>
                </c:pt>
                <c:pt idx="342">
                  <c:v>64191</c:v>
                </c:pt>
                <c:pt idx="343">
                  <c:v>19631</c:v>
                </c:pt>
                <c:pt idx="344">
                  <c:v>9710</c:v>
                </c:pt>
                <c:pt idx="345">
                  <c:v>50693</c:v>
                </c:pt>
                <c:pt idx="346">
                  <c:v>98027</c:v>
                </c:pt>
                <c:pt idx="347">
                  <c:v>65213</c:v>
                </c:pt>
                <c:pt idx="348">
                  <c:v>93461</c:v>
                </c:pt>
                <c:pt idx="349">
                  <c:v>130647</c:v>
                </c:pt>
                <c:pt idx="350">
                  <c:v>7037</c:v>
                </c:pt>
                <c:pt idx="351">
                  <c:v>127405</c:v>
                </c:pt>
                <c:pt idx="352">
                  <c:v>375001</c:v>
                </c:pt>
                <c:pt idx="353">
                  <c:v>104751</c:v>
                </c:pt>
                <c:pt idx="354">
                  <c:v>41525</c:v>
                </c:pt>
                <c:pt idx="355">
                  <c:v>10230</c:v>
                </c:pt>
                <c:pt idx="356">
                  <c:v>8794</c:v>
                </c:pt>
                <c:pt idx="357">
                  <c:v>11821</c:v>
                </c:pt>
                <c:pt idx="358">
                  <c:v>50939</c:v>
                </c:pt>
                <c:pt idx="359">
                  <c:v>3725</c:v>
                </c:pt>
                <c:pt idx="360">
                  <c:v>8342</c:v>
                </c:pt>
                <c:pt idx="361">
                  <c:v>15958</c:v>
                </c:pt>
                <c:pt idx="362">
                  <c:v>15461</c:v>
                </c:pt>
                <c:pt idx="363">
                  <c:v>7111</c:v>
                </c:pt>
                <c:pt idx="364">
                  <c:v>33416</c:v>
                </c:pt>
                <c:pt idx="365">
                  <c:v>8738</c:v>
                </c:pt>
                <c:pt idx="366">
                  <c:v>6535</c:v>
                </c:pt>
                <c:pt idx="367">
                  <c:v>3443</c:v>
                </c:pt>
                <c:pt idx="368">
                  <c:v>8196</c:v>
                </c:pt>
                <c:pt idx="369">
                  <c:v>4067</c:v>
                </c:pt>
                <c:pt idx="370">
                  <c:v>37342</c:v>
                </c:pt>
                <c:pt idx="371">
                  <c:v>34885</c:v>
                </c:pt>
                <c:pt idx="372">
                  <c:v>10635</c:v>
                </c:pt>
                <c:pt idx="373">
                  <c:v>13629</c:v>
                </c:pt>
                <c:pt idx="374">
                  <c:v>9112</c:v>
                </c:pt>
                <c:pt idx="375">
                  <c:v>17094</c:v>
                </c:pt>
                <c:pt idx="376">
                  <c:v>1029050</c:v>
                </c:pt>
                <c:pt idx="377">
                  <c:v>62440</c:v>
                </c:pt>
                <c:pt idx="378">
                  <c:v>1417</c:v>
                </c:pt>
                <c:pt idx="379">
                  <c:v>95949</c:v>
                </c:pt>
                <c:pt idx="380">
                  <c:v>18706</c:v>
                </c:pt>
                <c:pt idx="381">
                  <c:v>9788</c:v>
                </c:pt>
                <c:pt idx="382">
                  <c:v>6807</c:v>
                </c:pt>
                <c:pt idx="383">
                  <c:v>47539</c:v>
                </c:pt>
                <c:pt idx="384">
                  <c:v>13294</c:v>
                </c:pt>
                <c:pt idx="385">
                  <c:v>29027</c:v>
                </c:pt>
                <c:pt idx="386">
                  <c:v>246559</c:v>
                </c:pt>
                <c:pt idx="387">
                  <c:v>17104</c:v>
                </c:pt>
                <c:pt idx="388">
                  <c:v>41755</c:v>
                </c:pt>
                <c:pt idx="389">
                  <c:v>305092</c:v>
                </c:pt>
                <c:pt idx="390">
                  <c:v>25358</c:v>
                </c:pt>
                <c:pt idx="391">
                  <c:v>15960</c:v>
                </c:pt>
                <c:pt idx="392">
                  <c:v>41336</c:v>
                </c:pt>
                <c:pt idx="393">
                  <c:v>11026</c:v>
                </c:pt>
                <c:pt idx="394">
                  <c:v>183240</c:v>
                </c:pt>
                <c:pt idx="395">
                  <c:v>107804</c:v>
                </c:pt>
                <c:pt idx="396">
                  <c:v>308584</c:v>
                </c:pt>
                <c:pt idx="397">
                  <c:v>79657</c:v>
                </c:pt>
                <c:pt idx="398">
                  <c:v>380654</c:v>
                </c:pt>
                <c:pt idx="399">
                  <c:v>102865</c:v>
                </c:pt>
                <c:pt idx="400">
                  <c:v>48043</c:v>
                </c:pt>
                <c:pt idx="401">
                  <c:v>14741</c:v>
                </c:pt>
                <c:pt idx="402">
                  <c:v>410184</c:v>
                </c:pt>
                <c:pt idx="403">
                  <c:v>23197</c:v>
                </c:pt>
                <c:pt idx="404">
                  <c:v>18286</c:v>
                </c:pt>
                <c:pt idx="405">
                  <c:v>7681</c:v>
                </c:pt>
                <c:pt idx="406">
                  <c:v>10578</c:v>
                </c:pt>
                <c:pt idx="407">
                  <c:v>25836</c:v>
                </c:pt>
                <c:pt idx="408">
                  <c:v>22192</c:v>
                </c:pt>
                <c:pt idx="409">
                  <c:v>34467</c:v>
                </c:pt>
                <c:pt idx="410">
                  <c:v>98621</c:v>
                </c:pt>
                <c:pt idx="411">
                  <c:v>98392</c:v>
                </c:pt>
                <c:pt idx="412">
                  <c:v>194892</c:v>
                </c:pt>
                <c:pt idx="413">
                  <c:v>27439</c:v>
                </c:pt>
                <c:pt idx="414">
                  <c:v>79246</c:v>
                </c:pt>
                <c:pt idx="415">
                  <c:v>21951</c:v>
                </c:pt>
                <c:pt idx="416">
                  <c:v>10044</c:v>
                </c:pt>
                <c:pt idx="417">
                  <c:v>5741</c:v>
                </c:pt>
                <c:pt idx="418">
                  <c:v>72952</c:v>
                </c:pt>
                <c:pt idx="419">
                  <c:v>125611</c:v>
                </c:pt>
                <c:pt idx="420">
                  <c:v>6909</c:v>
                </c:pt>
                <c:pt idx="421">
                  <c:v>207445</c:v>
                </c:pt>
                <c:pt idx="422">
                  <c:v>48770</c:v>
                </c:pt>
                <c:pt idx="423">
                  <c:v>39956</c:v>
                </c:pt>
                <c:pt idx="424">
                  <c:v>241538</c:v>
                </c:pt>
                <c:pt idx="425">
                  <c:v>6596</c:v>
                </c:pt>
                <c:pt idx="426">
                  <c:v>2159</c:v>
                </c:pt>
                <c:pt idx="427">
                  <c:v>9711</c:v>
                </c:pt>
                <c:pt idx="428">
                  <c:v>37305</c:v>
                </c:pt>
                <c:pt idx="429">
                  <c:v>24475</c:v>
                </c:pt>
                <c:pt idx="430">
                  <c:v>5658</c:v>
                </c:pt>
                <c:pt idx="431">
                  <c:v>77988</c:v>
                </c:pt>
                <c:pt idx="432">
                  <c:v>285527</c:v>
                </c:pt>
                <c:pt idx="433">
                  <c:v>69459</c:v>
                </c:pt>
                <c:pt idx="434">
                  <c:v>262434</c:v>
                </c:pt>
                <c:pt idx="435">
                  <c:v>50777</c:v>
                </c:pt>
                <c:pt idx="436">
                  <c:v>2408</c:v>
                </c:pt>
                <c:pt idx="437">
                  <c:v>7941</c:v>
                </c:pt>
                <c:pt idx="438">
                  <c:v>18672</c:v>
                </c:pt>
                <c:pt idx="439">
                  <c:v>426543</c:v>
                </c:pt>
                <c:pt idx="440">
                  <c:v>44849</c:v>
                </c:pt>
                <c:pt idx="441">
                  <c:v>90426</c:v>
                </c:pt>
                <c:pt idx="442">
                  <c:v>41729</c:v>
                </c:pt>
                <c:pt idx="443">
                  <c:v>326766</c:v>
                </c:pt>
                <c:pt idx="444">
                  <c:v>27278</c:v>
                </c:pt>
                <c:pt idx="445">
                  <c:v>39004</c:v>
                </c:pt>
                <c:pt idx="446">
                  <c:v>93374</c:v>
                </c:pt>
                <c:pt idx="447">
                  <c:v>98631</c:v>
                </c:pt>
                <c:pt idx="448">
                  <c:v>42216</c:v>
                </c:pt>
                <c:pt idx="449">
                  <c:v>6756</c:v>
                </c:pt>
                <c:pt idx="450">
                  <c:v>7842</c:v>
                </c:pt>
                <c:pt idx="451">
                  <c:v>23459</c:v>
                </c:pt>
                <c:pt idx="452">
                  <c:v>4943</c:v>
                </c:pt>
                <c:pt idx="453">
                  <c:v>8188</c:v>
                </c:pt>
                <c:pt idx="454">
                  <c:v>15610</c:v>
                </c:pt>
                <c:pt idx="455">
                  <c:v>25969</c:v>
                </c:pt>
                <c:pt idx="456">
                  <c:v>11687</c:v>
                </c:pt>
                <c:pt idx="457">
                  <c:v>18194</c:v>
                </c:pt>
                <c:pt idx="458">
                  <c:v>13344</c:v>
                </c:pt>
                <c:pt idx="459">
                  <c:v>3177</c:v>
                </c:pt>
                <c:pt idx="460">
                  <c:v>14480</c:v>
                </c:pt>
                <c:pt idx="461">
                  <c:v>7521</c:v>
                </c:pt>
                <c:pt idx="462">
                  <c:v>7505</c:v>
                </c:pt>
                <c:pt idx="463">
                  <c:v>9776</c:v>
                </c:pt>
                <c:pt idx="464">
                  <c:v>4812</c:v>
                </c:pt>
                <c:pt idx="465">
                  <c:v>59220</c:v>
                </c:pt>
                <c:pt idx="466">
                  <c:v>21108</c:v>
                </c:pt>
                <c:pt idx="467">
                  <c:v>8831</c:v>
                </c:pt>
                <c:pt idx="468">
                  <c:v>9188</c:v>
                </c:pt>
                <c:pt idx="469">
                  <c:v>112101</c:v>
                </c:pt>
                <c:pt idx="470">
                  <c:v>14027</c:v>
                </c:pt>
                <c:pt idx="471">
                  <c:v>65151</c:v>
                </c:pt>
                <c:pt idx="472">
                  <c:v>24003</c:v>
                </c:pt>
                <c:pt idx="473">
                  <c:v>3031</c:v>
                </c:pt>
                <c:pt idx="474">
                  <c:v>7740</c:v>
                </c:pt>
                <c:pt idx="475">
                  <c:v>82329</c:v>
                </c:pt>
                <c:pt idx="476">
                  <c:v>6907</c:v>
                </c:pt>
                <c:pt idx="477">
                  <c:v>6336</c:v>
                </c:pt>
                <c:pt idx="478">
                  <c:v>7591</c:v>
                </c:pt>
                <c:pt idx="479">
                  <c:v>89821</c:v>
                </c:pt>
                <c:pt idx="480">
                  <c:v>56988</c:v>
                </c:pt>
                <c:pt idx="481">
                  <c:v>79986</c:v>
                </c:pt>
                <c:pt idx="482">
                  <c:v>23272</c:v>
                </c:pt>
                <c:pt idx="483">
                  <c:v>1195</c:v>
                </c:pt>
                <c:pt idx="484">
                  <c:v>12683</c:v>
                </c:pt>
                <c:pt idx="485">
                  <c:v>7125</c:v>
                </c:pt>
                <c:pt idx="486">
                  <c:v>23009</c:v>
                </c:pt>
                <c:pt idx="487">
                  <c:v>4548</c:v>
                </c:pt>
                <c:pt idx="488">
                  <c:v>10417</c:v>
                </c:pt>
                <c:pt idx="489">
                  <c:v>4954</c:v>
                </c:pt>
                <c:pt idx="490">
                  <c:v>16390</c:v>
                </c:pt>
                <c:pt idx="491">
                  <c:v>29199</c:v>
                </c:pt>
                <c:pt idx="492">
                  <c:v>18057</c:v>
                </c:pt>
                <c:pt idx="493">
                  <c:v>6678</c:v>
                </c:pt>
                <c:pt idx="494">
                  <c:v>6829</c:v>
                </c:pt>
                <c:pt idx="495">
                  <c:v>9495</c:v>
                </c:pt>
                <c:pt idx="496">
                  <c:v>28686</c:v>
                </c:pt>
                <c:pt idx="497">
                  <c:v>19185</c:v>
                </c:pt>
                <c:pt idx="498">
                  <c:v>15943</c:v>
                </c:pt>
                <c:pt idx="499">
                  <c:v>121149</c:v>
                </c:pt>
                <c:pt idx="500">
                  <c:v>121421</c:v>
                </c:pt>
                <c:pt idx="501">
                  <c:v>45734</c:v>
                </c:pt>
                <c:pt idx="502">
                  <c:v>56547</c:v>
                </c:pt>
                <c:pt idx="503">
                  <c:v>33244</c:v>
                </c:pt>
                <c:pt idx="504">
                  <c:v>9568</c:v>
                </c:pt>
                <c:pt idx="505">
                  <c:v>33104</c:v>
                </c:pt>
                <c:pt idx="506">
                  <c:v>1775</c:v>
                </c:pt>
                <c:pt idx="507">
                  <c:v>4948</c:v>
                </c:pt>
                <c:pt idx="508">
                  <c:v>271628</c:v>
                </c:pt>
                <c:pt idx="509">
                  <c:v>16894</c:v>
                </c:pt>
                <c:pt idx="510">
                  <c:v>26153</c:v>
                </c:pt>
                <c:pt idx="511">
                  <c:v>132826</c:v>
                </c:pt>
                <c:pt idx="512">
                  <c:v>39697</c:v>
                </c:pt>
                <c:pt idx="513">
                  <c:v>92878</c:v>
                </c:pt>
                <c:pt idx="514">
                  <c:v>5651</c:v>
                </c:pt>
                <c:pt idx="515">
                  <c:v>287102</c:v>
                </c:pt>
                <c:pt idx="516">
                  <c:v>35495</c:v>
                </c:pt>
                <c:pt idx="517">
                  <c:v>60916</c:v>
                </c:pt>
                <c:pt idx="518">
                  <c:v>1153590</c:v>
                </c:pt>
                <c:pt idx="519">
                  <c:v>8293</c:v>
                </c:pt>
                <c:pt idx="520">
                  <c:v>213097</c:v>
                </c:pt>
                <c:pt idx="521">
                  <c:v>20330</c:v>
                </c:pt>
                <c:pt idx="522">
                  <c:v>189954</c:v>
                </c:pt>
                <c:pt idx="523">
                  <c:v>17998</c:v>
                </c:pt>
                <c:pt idx="524">
                  <c:v>39824</c:v>
                </c:pt>
                <c:pt idx="525">
                  <c:v>13107</c:v>
                </c:pt>
                <c:pt idx="526">
                  <c:v>8623</c:v>
                </c:pt>
                <c:pt idx="527">
                  <c:v>15309</c:v>
                </c:pt>
                <c:pt idx="528">
                  <c:v>7811</c:v>
                </c:pt>
                <c:pt idx="529">
                  <c:v>89690</c:v>
                </c:pt>
                <c:pt idx="530">
                  <c:v>8552</c:v>
                </c:pt>
                <c:pt idx="531">
                  <c:v>12511</c:v>
                </c:pt>
                <c:pt idx="532">
                  <c:v>13301</c:v>
                </c:pt>
                <c:pt idx="533">
                  <c:v>639063</c:v>
                </c:pt>
                <c:pt idx="534">
                  <c:v>40156</c:v>
                </c:pt>
                <c:pt idx="535">
                  <c:v>6430</c:v>
                </c:pt>
                <c:pt idx="536">
                  <c:v>7368</c:v>
                </c:pt>
                <c:pt idx="537">
                  <c:v>6487</c:v>
                </c:pt>
                <c:pt idx="538">
                  <c:v>65896</c:v>
                </c:pt>
                <c:pt idx="539">
                  <c:v>16131</c:v>
                </c:pt>
                <c:pt idx="540">
                  <c:v>278053</c:v>
                </c:pt>
                <c:pt idx="541">
                  <c:v>7754</c:v>
                </c:pt>
                <c:pt idx="542">
                  <c:v>10643</c:v>
                </c:pt>
                <c:pt idx="543">
                  <c:v>87846</c:v>
                </c:pt>
                <c:pt idx="544">
                  <c:v>98093</c:v>
                </c:pt>
                <c:pt idx="545">
                  <c:v>8723</c:v>
                </c:pt>
                <c:pt idx="546">
                  <c:v>25141</c:v>
                </c:pt>
                <c:pt idx="547">
                  <c:v>39646</c:v>
                </c:pt>
                <c:pt idx="548">
                  <c:v>98295</c:v>
                </c:pt>
                <c:pt idx="549">
                  <c:v>160531</c:v>
                </c:pt>
                <c:pt idx="550">
                  <c:v>7366</c:v>
                </c:pt>
                <c:pt idx="551">
                  <c:v>11417</c:v>
                </c:pt>
                <c:pt idx="552">
                  <c:v>13637</c:v>
                </c:pt>
                <c:pt idx="553">
                  <c:v>55191</c:v>
                </c:pt>
                <c:pt idx="554">
                  <c:v>6030</c:v>
                </c:pt>
                <c:pt idx="555">
                  <c:v>40150</c:v>
                </c:pt>
                <c:pt idx="556">
                  <c:v>7907</c:v>
                </c:pt>
                <c:pt idx="557">
                  <c:v>188419</c:v>
                </c:pt>
                <c:pt idx="558">
                  <c:v>10676</c:v>
                </c:pt>
                <c:pt idx="559">
                  <c:v>40328</c:v>
                </c:pt>
                <c:pt idx="560">
                  <c:v>12408</c:v>
                </c:pt>
                <c:pt idx="561">
                  <c:v>8747</c:v>
                </c:pt>
                <c:pt idx="562">
                  <c:v>2723</c:v>
                </c:pt>
                <c:pt idx="563">
                  <c:v>42722</c:v>
                </c:pt>
                <c:pt idx="564">
                  <c:v>14820</c:v>
                </c:pt>
                <c:pt idx="565">
                  <c:v>6300</c:v>
                </c:pt>
                <c:pt idx="566">
                  <c:v>2348</c:v>
                </c:pt>
                <c:pt idx="567">
                  <c:v>8588</c:v>
                </c:pt>
                <c:pt idx="568">
                  <c:v>5546</c:v>
                </c:pt>
                <c:pt idx="569">
                  <c:v>2063</c:v>
                </c:pt>
                <c:pt idx="570">
                  <c:v>45040</c:v>
                </c:pt>
                <c:pt idx="571">
                  <c:v>753</c:v>
                </c:pt>
                <c:pt idx="572">
                  <c:v>1023</c:v>
                </c:pt>
                <c:pt idx="573">
                  <c:v>9524</c:v>
                </c:pt>
                <c:pt idx="574">
                  <c:v>9953</c:v>
                </c:pt>
                <c:pt idx="575">
                  <c:v>6851</c:v>
                </c:pt>
                <c:pt idx="576">
                  <c:v>532085</c:v>
                </c:pt>
                <c:pt idx="577">
                  <c:v>41456</c:v>
                </c:pt>
                <c:pt idx="578">
                  <c:v>92239</c:v>
                </c:pt>
                <c:pt idx="579">
                  <c:v>61525</c:v>
                </c:pt>
                <c:pt idx="580">
                  <c:v>11285</c:v>
                </c:pt>
                <c:pt idx="581">
                  <c:v>107684</c:v>
                </c:pt>
                <c:pt idx="582">
                  <c:v>11438</c:v>
                </c:pt>
                <c:pt idx="583">
                  <c:v>15731</c:v>
                </c:pt>
                <c:pt idx="584">
                  <c:v>4521</c:v>
                </c:pt>
                <c:pt idx="585">
                  <c:v>72168</c:v>
                </c:pt>
                <c:pt idx="586">
                  <c:v>6453</c:v>
                </c:pt>
                <c:pt idx="587">
                  <c:v>8399</c:v>
                </c:pt>
                <c:pt idx="588">
                  <c:v>7673</c:v>
                </c:pt>
                <c:pt idx="589">
                  <c:v>40591</c:v>
                </c:pt>
                <c:pt idx="590">
                  <c:v>5275</c:v>
                </c:pt>
                <c:pt idx="591">
                  <c:v>8372</c:v>
                </c:pt>
                <c:pt idx="592">
                  <c:v>1177</c:v>
                </c:pt>
                <c:pt idx="593">
                  <c:v>3776</c:v>
                </c:pt>
                <c:pt idx="594">
                  <c:v>3925</c:v>
                </c:pt>
                <c:pt idx="595">
                  <c:v>6099</c:v>
                </c:pt>
                <c:pt idx="596">
                  <c:v>19664</c:v>
                </c:pt>
                <c:pt idx="597">
                  <c:v>31288</c:v>
                </c:pt>
                <c:pt idx="598">
                  <c:v>13428</c:v>
                </c:pt>
                <c:pt idx="599">
                  <c:v>170014</c:v>
                </c:pt>
                <c:pt idx="600">
                  <c:v>5141</c:v>
                </c:pt>
                <c:pt idx="601">
                  <c:v>6101</c:v>
                </c:pt>
                <c:pt idx="602">
                  <c:v>8336</c:v>
                </c:pt>
                <c:pt idx="603">
                  <c:v>15548</c:v>
                </c:pt>
                <c:pt idx="604">
                  <c:v>16231</c:v>
                </c:pt>
                <c:pt idx="605">
                  <c:v>8166</c:v>
                </c:pt>
                <c:pt idx="606">
                  <c:v>14817</c:v>
                </c:pt>
                <c:pt idx="607">
                  <c:v>8449</c:v>
                </c:pt>
                <c:pt idx="608">
                  <c:v>7772</c:v>
                </c:pt>
                <c:pt idx="609">
                  <c:v>8048</c:v>
                </c:pt>
                <c:pt idx="610">
                  <c:v>7109</c:v>
                </c:pt>
                <c:pt idx="611">
                  <c:v>31516</c:v>
                </c:pt>
                <c:pt idx="612">
                  <c:v>8967</c:v>
                </c:pt>
                <c:pt idx="613">
                  <c:v>8999</c:v>
                </c:pt>
                <c:pt idx="614">
                  <c:v>22268</c:v>
                </c:pt>
                <c:pt idx="615">
                  <c:v>46412</c:v>
                </c:pt>
                <c:pt idx="616">
                  <c:v>2722</c:v>
                </c:pt>
                <c:pt idx="617">
                  <c:v>6096</c:v>
                </c:pt>
                <c:pt idx="618">
                  <c:v>8950</c:v>
                </c:pt>
                <c:pt idx="619">
                  <c:v>3259</c:v>
                </c:pt>
                <c:pt idx="620">
                  <c:v>2436</c:v>
                </c:pt>
                <c:pt idx="621">
                  <c:v>4948</c:v>
                </c:pt>
                <c:pt idx="622">
                  <c:v>43047</c:v>
                </c:pt>
                <c:pt idx="623">
                  <c:v>4568</c:v>
                </c:pt>
                <c:pt idx="624">
                  <c:v>7720</c:v>
                </c:pt>
                <c:pt idx="625">
                  <c:v>13165</c:v>
                </c:pt>
                <c:pt idx="626">
                  <c:v>158547</c:v>
                </c:pt>
                <c:pt idx="627">
                  <c:v>617437</c:v>
                </c:pt>
                <c:pt idx="628">
                  <c:v>420808</c:v>
                </c:pt>
                <c:pt idx="629">
                  <c:v>14746</c:v>
                </c:pt>
                <c:pt idx="630">
                  <c:v>5255</c:v>
                </c:pt>
                <c:pt idx="631">
                  <c:v>47428</c:v>
                </c:pt>
                <c:pt idx="632">
                  <c:v>47240</c:v>
                </c:pt>
                <c:pt idx="633">
                  <c:v>31720</c:v>
                </c:pt>
                <c:pt idx="634">
                  <c:v>19733</c:v>
                </c:pt>
                <c:pt idx="635">
                  <c:v>37998</c:v>
                </c:pt>
                <c:pt idx="636">
                  <c:v>7930</c:v>
                </c:pt>
                <c:pt idx="637">
                  <c:v>58657</c:v>
                </c:pt>
                <c:pt idx="638">
                  <c:v>39408</c:v>
                </c:pt>
                <c:pt idx="639">
                  <c:v>29640</c:v>
                </c:pt>
                <c:pt idx="640">
                  <c:v>35546</c:v>
                </c:pt>
                <c:pt idx="641">
                  <c:v>267732</c:v>
                </c:pt>
                <c:pt idx="642">
                  <c:v>163884</c:v>
                </c:pt>
                <c:pt idx="643">
                  <c:v>10936</c:v>
                </c:pt>
                <c:pt idx="644">
                  <c:v>4944</c:v>
                </c:pt>
                <c:pt idx="645">
                  <c:v>18986</c:v>
                </c:pt>
                <c:pt idx="646">
                  <c:v>4612</c:v>
                </c:pt>
                <c:pt idx="647">
                  <c:v>2447</c:v>
                </c:pt>
                <c:pt idx="648">
                  <c:v>17778</c:v>
                </c:pt>
                <c:pt idx="649">
                  <c:v>21432</c:v>
                </c:pt>
                <c:pt idx="650">
                  <c:v>33308</c:v>
                </c:pt>
                <c:pt idx="651">
                  <c:v>22366</c:v>
                </c:pt>
                <c:pt idx="652">
                  <c:v>16672</c:v>
                </c:pt>
                <c:pt idx="653">
                  <c:v>11006</c:v>
                </c:pt>
                <c:pt idx="654">
                  <c:v>59548</c:v>
                </c:pt>
                <c:pt idx="655">
                  <c:v>22420</c:v>
                </c:pt>
                <c:pt idx="656">
                  <c:v>110647</c:v>
                </c:pt>
                <c:pt idx="657">
                  <c:v>6063</c:v>
                </c:pt>
                <c:pt idx="658">
                  <c:v>24171</c:v>
                </c:pt>
                <c:pt idx="659">
                  <c:v>39928</c:v>
                </c:pt>
                <c:pt idx="660">
                  <c:v>29926</c:v>
                </c:pt>
                <c:pt idx="661">
                  <c:v>12874</c:v>
                </c:pt>
                <c:pt idx="662">
                  <c:v>16687</c:v>
                </c:pt>
                <c:pt idx="663">
                  <c:v>13677</c:v>
                </c:pt>
                <c:pt idx="664">
                  <c:v>95336</c:v>
                </c:pt>
                <c:pt idx="665">
                  <c:v>49081</c:v>
                </c:pt>
                <c:pt idx="666">
                  <c:v>251086</c:v>
                </c:pt>
                <c:pt idx="667">
                  <c:v>27425</c:v>
                </c:pt>
                <c:pt idx="668">
                  <c:v>30305</c:v>
                </c:pt>
                <c:pt idx="669">
                  <c:v>6297</c:v>
                </c:pt>
                <c:pt idx="670">
                  <c:v>12946</c:v>
                </c:pt>
                <c:pt idx="671">
                  <c:v>49678</c:v>
                </c:pt>
                <c:pt idx="672">
                  <c:v>17120</c:v>
                </c:pt>
                <c:pt idx="673">
                  <c:v>14381</c:v>
                </c:pt>
                <c:pt idx="674">
                  <c:v>9393</c:v>
                </c:pt>
                <c:pt idx="675">
                  <c:v>11224</c:v>
                </c:pt>
                <c:pt idx="676">
                  <c:v>12792</c:v>
                </c:pt>
                <c:pt idx="677">
                  <c:v>14709</c:v>
                </c:pt>
                <c:pt idx="678">
                  <c:v>16123</c:v>
                </c:pt>
                <c:pt idx="679">
                  <c:v>11104</c:v>
                </c:pt>
                <c:pt idx="680">
                  <c:v>13589</c:v>
                </c:pt>
                <c:pt idx="681">
                  <c:v>66546</c:v>
                </c:pt>
                <c:pt idx="682">
                  <c:v>23499</c:v>
                </c:pt>
                <c:pt idx="683">
                  <c:v>13889</c:v>
                </c:pt>
                <c:pt idx="684">
                  <c:v>36594</c:v>
                </c:pt>
                <c:pt idx="685">
                  <c:v>14446</c:v>
                </c:pt>
                <c:pt idx="686">
                  <c:v>56251</c:v>
                </c:pt>
                <c:pt idx="687">
                  <c:v>27253</c:v>
                </c:pt>
                <c:pt idx="688">
                  <c:v>55129</c:v>
                </c:pt>
                <c:pt idx="689">
                  <c:v>134467</c:v>
                </c:pt>
                <c:pt idx="690">
                  <c:v>6151</c:v>
                </c:pt>
                <c:pt idx="691">
                  <c:v>27300</c:v>
                </c:pt>
                <c:pt idx="692">
                  <c:v>35756</c:v>
                </c:pt>
                <c:pt idx="693">
                  <c:v>15570</c:v>
                </c:pt>
                <c:pt idx="694">
                  <c:v>169292</c:v>
                </c:pt>
                <c:pt idx="695">
                  <c:v>28837</c:v>
                </c:pt>
                <c:pt idx="696">
                  <c:v>26023</c:v>
                </c:pt>
                <c:pt idx="697">
                  <c:v>40015</c:v>
                </c:pt>
                <c:pt idx="698">
                  <c:v>38310</c:v>
                </c:pt>
                <c:pt idx="699">
                  <c:v>330693</c:v>
                </c:pt>
                <c:pt idx="700">
                  <c:v>15139</c:v>
                </c:pt>
                <c:pt idx="701">
                  <c:v>85403</c:v>
                </c:pt>
                <c:pt idx="702">
                  <c:v>37922</c:v>
                </c:pt>
                <c:pt idx="703">
                  <c:v>48271</c:v>
                </c:pt>
                <c:pt idx="704">
                  <c:v>9314</c:v>
                </c:pt>
                <c:pt idx="705">
                  <c:v>14779</c:v>
                </c:pt>
                <c:pt idx="706">
                  <c:v>231052</c:v>
                </c:pt>
                <c:pt idx="707">
                  <c:v>6866</c:v>
                </c:pt>
                <c:pt idx="708">
                  <c:v>40481</c:v>
                </c:pt>
                <c:pt idx="709">
                  <c:v>38180</c:v>
                </c:pt>
                <c:pt idx="710">
                  <c:v>21389</c:v>
                </c:pt>
                <c:pt idx="711">
                  <c:v>49608</c:v>
                </c:pt>
                <c:pt idx="712">
                  <c:v>23868</c:v>
                </c:pt>
                <c:pt idx="713">
                  <c:v>19405</c:v>
                </c:pt>
                <c:pt idx="714">
                  <c:v>17528</c:v>
                </c:pt>
                <c:pt idx="715">
                  <c:v>185461</c:v>
                </c:pt>
                <c:pt idx="716">
                  <c:v>24726</c:v>
                </c:pt>
                <c:pt idx="717">
                  <c:v>11514</c:v>
                </c:pt>
                <c:pt idx="718">
                  <c:v>5015</c:v>
                </c:pt>
                <c:pt idx="719">
                  <c:v>7381</c:v>
                </c:pt>
                <c:pt idx="720">
                  <c:v>6530</c:v>
                </c:pt>
                <c:pt idx="721">
                  <c:v>13830</c:v>
                </c:pt>
                <c:pt idx="722">
                  <c:v>3843</c:v>
                </c:pt>
                <c:pt idx="723">
                  <c:v>87604</c:v>
                </c:pt>
                <c:pt idx="724">
                  <c:v>14443</c:v>
                </c:pt>
                <c:pt idx="725">
                  <c:v>4938</c:v>
                </c:pt>
                <c:pt idx="726">
                  <c:v>11830</c:v>
                </c:pt>
                <c:pt idx="727">
                  <c:v>99333</c:v>
                </c:pt>
                <c:pt idx="728">
                  <c:v>23556</c:v>
                </c:pt>
                <c:pt idx="729">
                  <c:v>11061</c:v>
                </c:pt>
                <c:pt idx="730">
                  <c:v>6442</c:v>
                </c:pt>
                <c:pt idx="731">
                  <c:v>11818</c:v>
                </c:pt>
                <c:pt idx="732">
                  <c:v>7893</c:v>
                </c:pt>
                <c:pt idx="733">
                  <c:v>4523</c:v>
                </c:pt>
                <c:pt idx="734">
                  <c:v>6934</c:v>
                </c:pt>
                <c:pt idx="735">
                  <c:v>9065</c:v>
                </c:pt>
                <c:pt idx="736">
                  <c:v>13745</c:v>
                </c:pt>
                <c:pt idx="737">
                  <c:v>1653</c:v>
                </c:pt>
                <c:pt idx="738">
                  <c:v>204028</c:v>
                </c:pt>
                <c:pt idx="739">
                  <c:v>23316</c:v>
                </c:pt>
                <c:pt idx="740">
                  <c:v>99596</c:v>
                </c:pt>
                <c:pt idx="741">
                  <c:v>3095</c:v>
                </c:pt>
                <c:pt idx="742">
                  <c:v>194002</c:v>
                </c:pt>
                <c:pt idx="743">
                  <c:v>24671</c:v>
                </c:pt>
                <c:pt idx="744">
                  <c:v>15389</c:v>
                </c:pt>
                <c:pt idx="745">
                  <c:v>73168</c:v>
                </c:pt>
                <c:pt idx="746">
                  <c:v>15453</c:v>
                </c:pt>
                <c:pt idx="747">
                  <c:v>7818</c:v>
                </c:pt>
                <c:pt idx="748">
                  <c:v>7434</c:v>
                </c:pt>
                <c:pt idx="749">
                  <c:v>10782</c:v>
                </c:pt>
                <c:pt idx="750">
                  <c:v>33679</c:v>
                </c:pt>
                <c:pt idx="751">
                  <c:v>9393</c:v>
                </c:pt>
                <c:pt idx="752">
                  <c:v>22558</c:v>
                </c:pt>
                <c:pt idx="753">
                  <c:v>14771</c:v>
                </c:pt>
                <c:pt idx="754">
                  <c:v>10227</c:v>
                </c:pt>
                <c:pt idx="755">
                  <c:v>142010</c:v>
                </c:pt>
                <c:pt idx="756">
                  <c:v>20830</c:v>
                </c:pt>
                <c:pt idx="757">
                  <c:v>174857</c:v>
                </c:pt>
                <c:pt idx="758">
                  <c:v>290028</c:v>
                </c:pt>
                <c:pt idx="759">
                  <c:v>20586</c:v>
                </c:pt>
                <c:pt idx="760">
                  <c:v>30472</c:v>
                </c:pt>
                <c:pt idx="761">
                  <c:v>11781</c:v>
                </c:pt>
                <c:pt idx="762">
                  <c:v>50671</c:v>
                </c:pt>
                <c:pt idx="763">
                  <c:v>5092</c:v>
                </c:pt>
                <c:pt idx="764">
                  <c:v>213327</c:v>
                </c:pt>
                <c:pt idx="765">
                  <c:v>8559</c:v>
                </c:pt>
                <c:pt idx="766">
                  <c:v>16676</c:v>
                </c:pt>
                <c:pt idx="767">
                  <c:v>23860</c:v>
                </c:pt>
                <c:pt idx="768">
                  <c:v>55088</c:v>
                </c:pt>
                <c:pt idx="769">
                  <c:v>10298</c:v>
                </c:pt>
                <c:pt idx="770">
                  <c:v>9686</c:v>
                </c:pt>
                <c:pt idx="771">
                  <c:v>12828</c:v>
                </c:pt>
                <c:pt idx="772">
                  <c:v>7994</c:v>
                </c:pt>
                <c:pt idx="773">
                  <c:v>6546</c:v>
                </c:pt>
                <c:pt idx="774">
                  <c:v>4740</c:v>
                </c:pt>
                <c:pt idx="775">
                  <c:v>10068</c:v>
                </c:pt>
                <c:pt idx="776">
                  <c:v>54167</c:v>
                </c:pt>
                <c:pt idx="777">
                  <c:v>11510</c:v>
                </c:pt>
                <c:pt idx="778">
                  <c:v>16168</c:v>
                </c:pt>
                <c:pt idx="779">
                  <c:v>61807</c:v>
                </c:pt>
                <c:pt idx="780">
                  <c:v>10433</c:v>
                </c:pt>
                <c:pt idx="781">
                  <c:v>14921</c:v>
                </c:pt>
                <c:pt idx="782">
                  <c:v>10852</c:v>
                </c:pt>
                <c:pt idx="783">
                  <c:v>32653</c:v>
                </c:pt>
                <c:pt idx="784">
                  <c:v>109463</c:v>
                </c:pt>
                <c:pt idx="785">
                  <c:v>7413</c:v>
                </c:pt>
                <c:pt idx="786">
                  <c:v>112957</c:v>
                </c:pt>
                <c:pt idx="787">
                  <c:v>227404</c:v>
                </c:pt>
                <c:pt idx="788">
                  <c:v>622995</c:v>
                </c:pt>
                <c:pt idx="789">
                  <c:v>229025</c:v>
                </c:pt>
                <c:pt idx="790">
                  <c:v>26634</c:v>
                </c:pt>
                <c:pt idx="791">
                  <c:v>99920</c:v>
                </c:pt>
                <c:pt idx="792">
                  <c:v>7215</c:v>
                </c:pt>
                <c:pt idx="793">
                  <c:v>5875</c:v>
                </c:pt>
                <c:pt idx="794">
                  <c:v>33726</c:v>
                </c:pt>
                <c:pt idx="795">
                  <c:v>20969</c:v>
                </c:pt>
                <c:pt idx="796">
                  <c:v>20003</c:v>
                </c:pt>
                <c:pt idx="797">
                  <c:v>6554</c:v>
                </c:pt>
                <c:pt idx="798">
                  <c:v>17195</c:v>
                </c:pt>
                <c:pt idx="799">
                  <c:v>8548</c:v>
                </c:pt>
                <c:pt idx="800">
                  <c:v>174483</c:v>
                </c:pt>
                <c:pt idx="801">
                  <c:v>20882</c:v>
                </c:pt>
                <c:pt idx="802">
                  <c:v>36774</c:v>
                </c:pt>
                <c:pt idx="803">
                  <c:v>276396</c:v>
                </c:pt>
                <c:pt idx="804">
                  <c:v>151868</c:v>
                </c:pt>
                <c:pt idx="805">
                  <c:v>265050</c:v>
                </c:pt>
                <c:pt idx="806">
                  <c:v>11304</c:v>
                </c:pt>
                <c:pt idx="807">
                  <c:v>20930</c:v>
                </c:pt>
                <c:pt idx="808">
                  <c:v>31935</c:v>
                </c:pt>
                <c:pt idx="809">
                  <c:v>38856</c:v>
                </c:pt>
                <c:pt idx="810">
                  <c:v>61979</c:v>
                </c:pt>
                <c:pt idx="811">
                  <c:v>53079</c:v>
                </c:pt>
                <c:pt idx="812">
                  <c:v>5224</c:v>
                </c:pt>
                <c:pt idx="813">
                  <c:v>3703</c:v>
                </c:pt>
                <c:pt idx="814">
                  <c:v>12740</c:v>
                </c:pt>
                <c:pt idx="815">
                  <c:v>6506</c:v>
                </c:pt>
                <c:pt idx="816">
                  <c:v>3082</c:v>
                </c:pt>
                <c:pt idx="817">
                  <c:v>3952</c:v>
                </c:pt>
                <c:pt idx="818">
                  <c:v>5983</c:v>
                </c:pt>
                <c:pt idx="819">
                  <c:v>13341</c:v>
                </c:pt>
                <c:pt idx="820">
                  <c:v>4144</c:v>
                </c:pt>
                <c:pt idx="821">
                  <c:v>7412</c:v>
                </c:pt>
                <c:pt idx="822">
                  <c:v>2172</c:v>
                </c:pt>
                <c:pt idx="823">
                  <c:v>19617</c:v>
                </c:pt>
                <c:pt idx="824">
                  <c:v>26660</c:v>
                </c:pt>
                <c:pt idx="825">
                  <c:v>3908</c:v>
                </c:pt>
                <c:pt idx="826">
                  <c:v>9227</c:v>
                </c:pt>
                <c:pt idx="827">
                  <c:v>80331</c:v>
                </c:pt>
                <c:pt idx="828">
                  <c:v>9320</c:v>
                </c:pt>
                <c:pt idx="829">
                  <c:v>16148</c:v>
                </c:pt>
                <c:pt idx="830">
                  <c:v>7666</c:v>
                </c:pt>
                <c:pt idx="831">
                  <c:v>12013</c:v>
                </c:pt>
                <c:pt idx="832">
                  <c:v>14204</c:v>
                </c:pt>
                <c:pt idx="833">
                  <c:v>3331</c:v>
                </c:pt>
                <c:pt idx="834">
                  <c:v>190809</c:v>
                </c:pt>
                <c:pt idx="835">
                  <c:v>185939</c:v>
                </c:pt>
                <c:pt idx="836">
                  <c:v>11175</c:v>
                </c:pt>
                <c:pt idx="837">
                  <c:v>145082</c:v>
                </c:pt>
                <c:pt idx="838">
                  <c:v>1219</c:v>
                </c:pt>
                <c:pt idx="839">
                  <c:v>12498</c:v>
                </c:pt>
                <c:pt idx="840">
                  <c:v>24909</c:v>
                </c:pt>
                <c:pt idx="841">
                  <c:v>6241</c:v>
                </c:pt>
                <c:pt idx="842">
                  <c:v>26362</c:v>
                </c:pt>
                <c:pt idx="843">
                  <c:v>22746</c:v>
                </c:pt>
                <c:pt idx="844">
                  <c:v>101334</c:v>
                </c:pt>
                <c:pt idx="845">
                  <c:v>84140</c:v>
                </c:pt>
                <c:pt idx="846">
                  <c:v>5075</c:v>
                </c:pt>
                <c:pt idx="847">
                  <c:v>3947</c:v>
                </c:pt>
                <c:pt idx="848">
                  <c:v>8037</c:v>
                </c:pt>
                <c:pt idx="849">
                  <c:v>21973</c:v>
                </c:pt>
                <c:pt idx="850">
                  <c:v>34125</c:v>
                </c:pt>
                <c:pt idx="851">
                  <c:v>97311</c:v>
                </c:pt>
                <c:pt idx="852">
                  <c:v>17494</c:v>
                </c:pt>
                <c:pt idx="853">
                  <c:v>1813</c:v>
                </c:pt>
                <c:pt idx="854">
                  <c:v>3425</c:v>
                </c:pt>
                <c:pt idx="855">
                  <c:v>20771</c:v>
                </c:pt>
                <c:pt idx="856">
                  <c:v>47666</c:v>
                </c:pt>
                <c:pt idx="857">
                  <c:v>32213</c:v>
                </c:pt>
                <c:pt idx="858">
                  <c:v>13002</c:v>
                </c:pt>
                <c:pt idx="859">
                  <c:v>45033</c:v>
                </c:pt>
                <c:pt idx="860">
                  <c:v>465412</c:v>
                </c:pt>
                <c:pt idx="861">
                  <c:v>89823</c:v>
                </c:pt>
                <c:pt idx="862">
                  <c:v>22325</c:v>
                </c:pt>
                <c:pt idx="863">
                  <c:v>40090</c:v>
                </c:pt>
                <c:pt idx="864">
                  <c:v>35931</c:v>
                </c:pt>
                <c:pt idx="865">
                  <c:v>16054</c:v>
                </c:pt>
                <c:pt idx="866">
                  <c:v>12850</c:v>
                </c:pt>
                <c:pt idx="867">
                  <c:v>9087</c:v>
                </c:pt>
                <c:pt idx="868">
                  <c:v>11399</c:v>
                </c:pt>
                <c:pt idx="869">
                  <c:v>2899</c:v>
                </c:pt>
                <c:pt idx="870">
                  <c:v>4616</c:v>
                </c:pt>
                <c:pt idx="871">
                  <c:v>45486</c:v>
                </c:pt>
                <c:pt idx="872">
                  <c:v>103131</c:v>
                </c:pt>
                <c:pt idx="873">
                  <c:v>25064</c:v>
                </c:pt>
                <c:pt idx="874">
                  <c:v>111316</c:v>
                </c:pt>
                <c:pt idx="875">
                  <c:v>171417</c:v>
                </c:pt>
                <c:pt idx="876">
                  <c:v>22918</c:v>
                </c:pt>
                <c:pt idx="877">
                  <c:v>6510</c:v>
                </c:pt>
                <c:pt idx="878">
                  <c:v>5844</c:v>
                </c:pt>
                <c:pt idx="879">
                  <c:v>25277</c:v>
                </c:pt>
                <c:pt idx="880">
                  <c:v>12714</c:v>
                </c:pt>
                <c:pt idx="881">
                  <c:v>24832</c:v>
                </c:pt>
                <c:pt idx="882">
                  <c:v>9322</c:v>
                </c:pt>
                <c:pt idx="883">
                  <c:v>5110</c:v>
                </c:pt>
                <c:pt idx="884">
                  <c:v>4420</c:v>
                </c:pt>
                <c:pt idx="885">
                  <c:v>8553</c:v>
                </c:pt>
                <c:pt idx="886">
                  <c:v>44797</c:v>
                </c:pt>
                <c:pt idx="887">
                  <c:v>23751</c:v>
                </c:pt>
                <c:pt idx="888">
                  <c:v>153959</c:v>
                </c:pt>
                <c:pt idx="889">
                  <c:v>11147</c:v>
                </c:pt>
                <c:pt idx="890">
                  <c:v>20562</c:v>
                </c:pt>
                <c:pt idx="891">
                  <c:v>6778</c:v>
                </c:pt>
                <c:pt idx="892">
                  <c:v>4395</c:v>
                </c:pt>
                <c:pt idx="893">
                  <c:v>5040</c:v>
                </c:pt>
                <c:pt idx="894">
                  <c:v>17636</c:v>
                </c:pt>
                <c:pt idx="895">
                  <c:v>999</c:v>
                </c:pt>
                <c:pt idx="896">
                  <c:v>126074</c:v>
                </c:pt>
                <c:pt idx="897">
                  <c:v>15606</c:v>
                </c:pt>
                <c:pt idx="898">
                  <c:v>8775</c:v>
                </c:pt>
                <c:pt idx="899">
                  <c:v>63085</c:v>
                </c:pt>
                <c:pt idx="900">
                  <c:v>27298</c:v>
                </c:pt>
                <c:pt idx="901">
                  <c:v>209577</c:v>
                </c:pt>
                <c:pt idx="902">
                  <c:v>10231</c:v>
                </c:pt>
                <c:pt idx="903">
                  <c:v>7643</c:v>
                </c:pt>
                <c:pt idx="904">
                  <c:v>17417</c:v>
                </c:pt>
                <c:pt idx="905">
                  <c:v>42528</c:v>
                </c:pt>
                <c:pt idx="906">
                  <c:v>24178</c:v>
                </c:pt>
                <c:pt idx="907">
                  <c:v>7948</c:v>
                </c:pt>
                <c:pt idx="908">
                  <c:v>4267</c:v>
                </c:pt>
                <c:pt idx="909">
                  <c:v>6753</c:v>
                </c:pt>
                <c:pt idx="910">
                  <c:v>11334</c:v>
                </c:pt>
                <c:pt idx="911">
                  <c:v>2466</c:v>
                </c:pt>
                <c:pt idx="912">
                  <c:v>11284</c:v>
                </c:pt>
                <c:pt idx="913">
                  <c:v>123621</c:v>
                </c:pt>
                <c:pt idx="914">
                  <c:v>15332</c:v>
                </c:pt>
                <c:pt idx="915">
                  <c:v>17437</c:v>
                </c:pt>
                <c:pt idx="916">
                  <c:v>22525</c:v>
                </c:pt>
                <c:pt idx="917">
                  <c:v>2321</c:v>
                </c:pt>
                <c:pt idx="918">
                  <c:v>7361</c:v>
                </c:pt>
                <c:pt idx="919">
                  <c:v>13714</c:v>
                </c:pt>
                <c:pt idx="920">
                  <c:v>68140</c:v>
                </c:pt>
                <c:pt idx="921">
                  <c:v>2046</c:v>
                </c:pt>
                <c:pt idx="922">
                  <c:v>5838</c:v>
                </c:pt>
                <c:pt idx="923">
                  <c:v>24867</c:v>
                </c:pt>
                <c:pt idx="924">
                  <c:v>68960</c:v>
                </c:pt>
                <c:pt idx="925">
                  <c:v>43956</c:v>
                </c:pt>
                <c:pt idx="926">
                  <c:v>26322</c:v>
                </c:pt>
                <c:pt idx="927">
                  <c:v>126177</c:v>
                </c:pt>
                <c:pt idx="928">
                  <c:v>70641</c:v>
                </c:pt>
                <c:pt idx="929">
                  <c:v>300467</c:v>
                </c:pt>
                <c:pt idx="930">
                  <c:v>49836</c:v>
                </c:pt>
                <c:pt idx="931">
                  <c:v>66270</c:v>
                </c:pt>
                <c:pt idx="932">
                  <c:v>166397</c:v>
                </c:pt>
                <c:pt idx="933">
                  <c:v>6218</c:v>
                </c:pt>
                <c:pt idx="934">
                  <c:v>10303</c:v>
                </c:pt>
                <c:pt idx="935">
                  <c:v>11239</c:v>
                </c:pt>
                <c:pt idx="936">
                  <c:v>93921</c:v>
                </c:pt>
                <c:pt idx="937">
                  <c:v>15395</c:v>
                </c:pt>
                <c:pt idx="938">
                  <c:v>236197</c:v>
                </c:pt>
                <c:pt idx="939">
                  <c:v>3551</c:v>
                </c:pt>
                <c:pt idx="940">
                  <c:v>30089</c:v>
                </c:pt>
                <c:pt idx="941">
                  <c:v>15699</c:v>
                </c:pt>
                <c:pt idx="942">
                  <c:v>160110</c:v>
                </c:pt>
                <c:pt idx="943">
                  <c:v>30454</c:v>
                </c:pt>
                <c:pt idx="944">
                  <c:v>15025</c:v>
                </c:pt>
                <c:pt idx="945">
                  <c:v>17187</c:v>
                </c:pt>
                <c:pt idx="946">
                  <c:v>17689</c:v>
                </c:pt>
                <c:pt idx="947">
                  <c:v>3195</c:v>
                </c:pt>
                <c:pt idx="948">
                  <c:v>127982</c:v>
                </c:pt>
                <c:pt idx="949">
                  <c:v>45835</c:v>
                </c:pt>
                <c:pt idx="950">
                  <c:v>25496</c:v>
                </c:pt>
                <c:pt idx="951">
                  <c:v>136640</c:v>
                </c:pt>
                <c:pt idx="952">
                  <c:v>4122</c:v>
                </c:pt>
                <c:pt idx="953">
                  <c:v>2112</c:v>
                </c:pt>
                <c:pt idx="954">
                  <c:v>47809</c:v>
                </c:pt>
                <c:pt idx="955">
                  <c:v>169868</c:v>
                </c:pt>
                <c:pt idx="956">
                  <c:v>26574</c:v>
                </c:pt>
                <c:pt idx="957">
                  <c:v>15355</c:v>
                </c:pt>
                <c:pt idx="958">
                  <c:v>359779</c:v>
                </c:pt>
                <c:pt idx="959">
                  <c:v>47677</c:v>
                </c:pt>
                <c:pt idx="960">
                  <c:v>84276</c:v>
                </c:pt>
                <c:pt idx="961">
                  <c:v>18131</c:v>
                </c:pt>
                <c:pt idx="962">
                  <c:v>2806</c:v>
                </c:pt>
                <c:pt idx="963">
                  <c:v>1731</c:v>
                </c:pt>
                <c:pt idx="964">
                  <c:v>2206</c:v>
                </c:pt>
                <c:pt idx="965">
                  <c:v>2790</c:v>
                </c:pt>
                <c:pt idx="966">
                  <c:v>4421</c:v>
                </c:pt>
                <c:pt idx="967">
                  <c:v>2429</c:v>
                </c:pt>
                <c:pt idx="968">
                  <c:v>4372</c:v>
                </c:pt>
                <c:pt idx="969">
                  <c:v>6861</c:v>
                </c:pt>
                <c:pt idx="970">
                  <c:v>44533</c:v>
                </c:pt>
                <c:pt idx="971">
                  <c:v>5169</c:v>
                </c:pt>
                <c:pt idx="972">
                  <c:v>8412</c:v>
                </c:pt>
                <c:pt idx="973">
                  <c:v>51136</c:v>
                </c:pt>
                <c:pt idx="974">
                  <c:v>62349</c:v>
                </c:pt>
                <c:pt idx="975">
                  <c:v>40417</c:v>
                </c:pt>
                <c:pt idx="976">
                  <c:v>8782</c:v>
                </c:pt>
                <c:pt idx="977">
                  <c:v>33131</c:v>
                </c:pt>
                <c:pt idx="978">
                  <c:v>13370</c:v>
                </c:pt>
                <c:pt idx="979">
                  <c:v>35507</c:v>
                </c:pt>
                <c:pt idx="980">
                  <c:v>58982</c:v>
                </c:pt>
                <c:pt idx="981">
                  <c:v>3413</c:v>
                </c:pt>
                <c:pt idx="982">
                  <c:v>26462</c:v>
                </c:pt>
                <c:pt idx="983">
                  <c:v>22337</c:v>
                </c:pt>
                <c:pt idx="984">
                  <c:v>40465</c:v>
                </c:pt>
                <c:pt idx="985">
                  <c:v>107607</c:v>
                </c:pt>
                <c:pt idx="986">
                  <c:v>221334</c:v>
                </c:pt>
                <c:pt idx="987">
                  <c:v>69527</c:v>
                </c:pt>
                <c:pt idx="988">
                  <c:v>231041</c:v>
                </c:pt>
                <c:pt idx="989">
                  <c:v>57949</c:v>
                </c:pt>
                <c:pt idx="990">
                  <c:v>228646</c:v>
                </c:pt>
                <c:pt idx="991">
                  <c:v>583724</c:v>
                </c:pt>
                <c:pt idx="992">
                  <c:v>605038</c:v>
                </c:pt>
                <c:pt idx="993">
                  <c:v>36186</c:v>
                </c:pt>
                <c:pt idx="994">
                  <c:v>152304</c:v>
                </c:pt>
                <c:pt idx="995">
                  <c:v>81080</c:v>
                </c:pt>
                <c:pt idx="996">
                  <c:v>6293</c:v>
                </c:pt>
                <c:pt idx="997">
                  <c:v>48796</c:v>
                </c:pt>
                <c:pt idx="998">
                  <c:v>61315</c:v>
                </c:pt>
                <c:pt idx="999">
                  <c:v>15618</c:v>
                </c:pt>
              </c:numCache>
            </c:numRef>
          </c:xVal>
          <c:yVal>
            <c:numRef>
              <c:f>' products info with sales'!$E$2:$E$1001</c:f>
              <c:numCache>
                <c:formatCode>General</c:formatCode>
                <c:ptCount val="1000"/>
                <c:pt idx="0">
                  <c:v>4.66</c:v>
                </c:pt>
                <c:pt idx="1">
                  <c:v>4.66</c:v>
                </c:pt>
                <c:pt idx="2">
                  <c:v>4.1900000000000004</c:v>
                </c:pt>
                <c:pt idx="3">
                  <c:v>4.17</c:v>
                </c:pt>
                <c:pt idx="4">
                  <c:v>4.3899999999999997</c:v>
                </c:pt>
                <c:pt idx="5">
                  <c:v>4.68</c:v>
                </c:pt>
                <c:pt idx="6">
                  <c:v>4.66</c:v>
                </c:pt>
                <c:pt idx="7">
                  <c:v>3.97</c:v>
                </c:pt>
                <c:pt idx="8">
                  <c:v>4.34</c:v>
                </c:pt>
                <c:pt idx="9">
                  <c:v>4.28</c:v>
                </c:pt>
                <c:pt idx="10">
                  <c:v>4.51</c:v>
                </c:pt>
                <c:pt idx="11">
                  <c:v>4.5</c:v>
                </c:pt>
                <c:pt idx="12">
                  <c:v>4.32</c:v>
                </c:pt>
                <c:pt idx="13">
                  <c:v>4.2300000000000004</c:v>
                </c:pt>
                <c:pt idx="14">
                  <c:v>4.29</c:v>
                </c:pt>
                <c:pt idx="15">
                  <c:v>4.17</c:v>
                </c:pt>
                <c:pt idx="16">
                  <c:v>4.67</c:v>
                </c:pt>
                <c:pt idx="17">
                  <c:v>4.01</c:v>
                </c:pt>
                <c:pt idx="18">
                  <c:v>4.51</c:v>
                </c:pt>
                <c:pt idx="19">
                  <c:v>4.43</c:v>
                </c:pt>
                <c:pt idx="20">
                  <c:v>4.74</c:v>
                </c:pt>
                <c:pt idx="21">
                  <c:v>4.7</c:v>
                </c:pt>
                <c:pt idx="22">
                  <c:v>4.3099999999999996</c:v>
                </c:pt>
                <c:pt idx="23">
                  <c:v>4.2699999999999996</c:v>
                </c:pt>
                <c:pt idx="24">
                  <c:v>4.59</c:v>
                </c:pt>
                <c:pt idx="25">
                  <c:v>4.57</c:v>
                </c:pt>
                <c:pt idx="26">
                  <c:v>4.8499999999999996</c:v>
                </c:pt>
                <c:pt idx="27">
                  <c:v>4.07</c:v>
                </c:pt>
                <c:pt idx="28">
                  <c:v>4.09</c:v>
                </c:pt>
                <c:pt idx="29">
                  <c:v>4.3899999999999997</c:v>
                </c:pt>
                <c:pt idx="30">
                  <c:v>4.3600000000000003</c:v>
                </c:pt>
                <c:pt idx="31">
                  <c:v>4.6900000000000004</c:v>
                </c:pt>
                <c:pt idx="32">
                  <c:v>4.3099999999999996</c:v>
                </c:pt>
                <c:pt idx="33">
                  <c:v>4.6100000000000003</c:v>
                </c:pt>
                <c:pt idx="34">
                  <c:v>4.7</c:v>
                </c:pt>
                <c:pt idx="35">
                  <c:v>4.62</c:v>
                </c:pt>
                <c:pt idx="36">
                  <c:v>4.0599999999999996</c:v>
                </c:pt>
                <c:pt idx="37">
                  <c:v>4.32</c:v>
                </c:pt>
                <c:pt idx="38">
                  <c:v>4.3099999999999996</c:v>
                </c:pt>
                <c:pt idx="39">
                  <c:v>4.25</c:v>
                </c:pt>
                <c:pt idx="40">
                  <c:v>4.5</c:v>
                </c:pt>
                <c:pt idx="41">
                  <c:v>4.4400000000000004</c:v>
                </c:pt>
                <c:pt idx="42">
                  <c:v>4.5199999999999996</c:v>
                </c:pt>
                <c:pt idx="43">
                  <c:v>4.1900000000000004</c:v>
                </c:pt>
                <c:pt idx="44">
                  <c:v>4.55</c:v>
                </c:pt>
                <c:pt idx="45">
                  <c:v>4.57</c:v>
                </c:pt>
                <c:pt idx="46">
                  <c:v>4.7300000000000004</c:v>
                </c:pt>
                <c:pt idx="47">
                  <c:v>4.66</c:v>
                </c:pt>
                <c:pt idx="48">
                  <c:v>4.78</c:v>
                </c:pt>
                <c:pt idx="49">
                  <c:v>4.22</c:v>
                </c:pt>
                <c:pt idx="50">
                  <c:v>4.76</c:v>
                </c:pt>
                <c:pt idx="51">
                  <c:v>4.67</c:v>
                </c:pt>
                <c:pt idx="52">
                  <c:v>4.68</c:v>
                </c:pt>
                <c:pt idx="53">
                  <c:v>4.45</c:v>
                </c:pt>
                <c:pt idx="54">
                  <c:v>4.6900000000000004</c:v>
                </c:pt>
                <c:pt idx="55">
                  <c:v>4.68</c:v>
                </c:pt>
                <c:pt idx="56">
                  <c:v>4.3099999999999996</c:v>
                </c:pt>
                <c:pt idx="57">
                  <c:v>4.47</c:v>
                </c:pt>
                <c:pt idx="58">
                  <c:v>4.29</c:v>
                </c:pt>
                <c:pt idx="59">
                  <c:v>4.6900000000000004</c:v>
                </c:pt>
                <c:pt idx="60">
                  <c:v>4.51</c:v>
                </c:pt>
                <c:pt idx="61">
                  <c:v>4.46</c:v>
                </c:pt>
                <c:pt idx="62">
                  <c:v>4.4800000000000004</c:v>
                </c:pt>
                <c:pt idx="63">
                  <c:v>4.3899999999999997</c:v>
                </c:pt>
                <c:pt idx="64">
                  <c:v>4.47</c:v>
                </c:pt>
                <c:pt idx="65">
                  <c:v>4.37</c:v>
                </c:pt>
                <c:pt idx="66">
                  <c:v>4.67</c:v>
                </c:pt>
                <c:pt idx="67">
                  <c:v>4.5199999999999996</c:v>
                </c:pt>
                <c:pt idx="68">
                  <c:v>4.3</c:v>
                </c:pt>
                <c:pt idx="69">
                  <c:v>4.3</c:v>
                </c:pt>
                <c:pt idx="70">
                  <c:v>4.1100000000000003</c:v>
                </c:pt>
                <c:pt idx="71">
                  <c:v>4.45</c:v>
                </c:pt>
                <c:pt idx="72">
                  <c:v>4.4800000000000004</c:v>
                </c:pt>
                <c:pt idx="73">
                  <c:v>4.6500000000000004</c:v>
                </c:pt>
                <c:pt idx="74">
                  <c:v>4.5599999999999996</c:v>
                </c:pt>
                <c:pt idx="75">
                  <c:v>4.03</c:v>
                </c:pt>
                <c:pt idx="76">
                  <c:v>3.99</c:v>
                </c:pt>
                <c:pt idx="77">
                  <c:v>4.5199999999999996</c:v>
                </c:pt>
                <c:pt idx="78">
                  <c:v>4.59</c:v>
                </c:pt>
                <c:pt idx="79">
                  <c:v>4.43</c:v>
                </c:pt>
                <c:pt idx="80">
                  <c:v>4.7300000000000004</c:v>
                </c:pt>
                <c:pt idx="81">
                  <c:v>4.6500000000000004</c:v>
                </c:pt>
                <c:pt idx="82">
                  <c:v>4.5599999999999996</c:v>
                </c:pt>
                <c:pt idx="83">
                  <c:v>4.29</c:v>
                </c:pt>
                <c:pt idx="84">
                  <c:v>4.5199999999999996</c:v>
                </c:pt>
                <c:pt idx="85">
                  <c:v>4.59</c:v>
                </c:pt>
                <c:pt idx="86">
                  <c:v>4.58</c:v>
                </c:pt>
                <c:pt idx="87">
                  <c:v>4.2300000000000004</c:v>
                </c:pt>
                <c:pt idx="88">
                  <c:v>4.7</c:v>
                </c:pt>
                <c:pt idx="89">
                  <c:v>4.42</c:v>
                </c:pt>
                <c:pt idx="90">
                  <c:v>4.4400000000000004</c:v>
                </c:pt>
                <c:pt idx="91">
                  <c:v>4.5</c:v>
                </c:pt>
                <c:pt idx="92">
                  <c:v>4.55</c:v>
                </c:pt>
                <c:pt idx="93">
                  <c:v>4.68</c:v>
                </c:pt>
                <c:pt idx="94">
                  <c:v>4.12</c:v>
                </c:pt>
                <c:pt idx="95">
                  <c:v>3.47</c:v>
                </c:pt>
                <c:pt idx="96">
                  <c:v>4.88</c:v>
                </c:pt>
                <c:pt idx="97">
                  <c:v>4.58</c:v>
                </c:pt>
                <c:pt idx="98">
                  <c:v>3.73</c:v>
                </c:pt>
                <c:pt idx="99">
                  <c:v>4.58</c:v>
                </c:pt>
                <c:pt idx="100">
                  <c:v>4.5599999999999996</c:v>
                </c:pt>
                <c:pt idx="101">
                  <c:v>4.21</c:v>
                </c:pt>
                <c:pt idx="102">
                  <c:v>4</c:v>
                </c:pt>
                <c:pt idx="103">
                  <c:v>4.4400000000000004</c:v>
                </c:pt>
                <c:pt idx="104">
                  <c:v>4.67</c:v>
                </c:pt>
                <c:pt idx="105">
                  <c:v>4.63</c:v>
                </c:pt>
                <c:pt idx="106">
                  <c:v>4.24</c:v>
                </c:pt>
                <c:pt idx="107">
                  <c:v>4.6100000000000003</c:v>
                </c:pt>
                <c:pt idx="108">
                  <c:v>4.5</c:v>
                </c:pt>
                <c:pt idx="109">
                  <c:v>4.4000000000000004</c:v>
                </c:pt>
                <c:pt idx="110">
                  <c:v>4.57</c:v>
                </c:pt>
                <c:pt idx="111">
                  <c:v>4.22</c:v>
                </c:pt>
                <c:pt idx="112">
                  <c:v>4.62</c:v>
                </c:pt>
                <c:pt idx="113">
                  <c:v>3.84</c:v>
                </c:pt>
                <c:pt idx="114">
                  <c:v>4.3099999999999996</c:v>
                </c:pt>
                <c:pt idx="115">
                  <c:v>3.95</c:v>
                </c:pt>
                <c:pt idx="116">
                  <c:v>4.49</c:v>
                </c:pt>
                <c:pt idx="117">
                  <c:v>4.03</c:v>
                </c:pt>
                <c:pt idx="118">
                  <c:v>4.3499999999999996</c:v>
                </c:pt>
                <c:pt idx="119">
                  <c:v>4.5</c:v>
                </c:pt>
                <c:pt idx="120">
                  <c:v>4.26</c:v>
                </c:pt>
                <c:pt idx="121">
                  <c:v>4.33</c:v>
                </c:pt>
                <c:pt idx="122">
                  <c:v>4.13</c:v>
                </c:pt>
                <c:pt idx="123">
                  <c:v>4.03</c:v>
                </c:pt>
                <c:pt idx="124">
                  <c:v>4.3</c:v>
                </c:pt>
                <c:pt idx="125">
                  <c:v>4.26</c:v>
                </c:pt>
                <c:pt idx="126">
                  <c:v>4.1500000000000004</c:v>
                </c:pt>
                <c:pt idx="127">
                  <c:v>4.17</c:v>
                </c:pt>
                <c:pt idx="128">
                  <c:v>4.42</c:v>
                </c:pt>
                <c:pt idx="129">
                  <c:v>4.57</c:v>
                </c:pt>
                <c:pt idx="130">
                  <c:v>4.4400000000000004</c:v>
                </c:pt>
                <c:pt idx="131">
                  <c:v>4.8</c:v>
                </c:pt>
                <c:pt idx="132">
                  <c:v>4.47</c:v>
                </c:pt>
                <c:pt idx="133">
                  <c:v>4.5199999999999996</c:v>
                </c:pt>
                <c:pt idx="134">
                  <c:v>4.71</c:v>
                </c:pt>
                <c:pt idx="135">
                  <c:v>4.53</c:v>
                </c:pt>
                <c:pt idx="136">
                  <c:v>4.7300000000000004</c:v>
                </c:pt>
                <c:pt idx="137">
                  <c:v>4.3600000000000003</c:v>
                </c:pt>
                <c:pt idx="138">
                  <c:v>4.3600000000000003</c:v>
                </c:pt>
                <c:pt idx="139">
                  <c:v>4.74</c:v>
                </c:pt>
                <c:pt idx="140">
                  <c:v>4.21</c:v>
                </c:pt>
                <c:pt idx="141">
                  <c:v>4.0599999999999996</c:v>
                </c:pt>
                <c:pt idx="142">
                  <c:v>4.3</c:v>
                </c:pt>
                <c:pt idx="143">
                  <c:v>4.6100000000000003</c:v>
                </c:pt>
                <c:pt idx="144">
                  <c:v>4.17</c:v>
                </c:pt>
                <c:pt idx="145">
                  <c:v>4.51</c:v>
                </c:pt>
                <c:pt idx="146">
                  <c:v>4.32</c:v>
                </c:pt>
                <c:pt idx="147">
                  <c:v>4.29</c:v>
                </c:pt>
                <c:pt idx="148">
                  <c:v>4.1900000000000004</c:v>
                </c:pt>
                <c:pt idx="149">
                  <c:v>4.33</c:v>
                </c:pt>
                <c:pt idx="150">
                  <c:v>4.3499999999999996</c:v>
                </c:pt>
                <c:pt idx="151">
                  <c:v>4.42</c:v>
                </c:pt>
                <c:pt idx="152">
                  <c:v>4.54</c:v>
                </c:pt>
                <c:pt idx="153">
                  <c:v>4.49</c:v>
                </c:pt>
                <c:pt idx="154">
                  <c:v>4.25</c:v>
                </c:pt>
                <c:pt idx="155">
                  <c:v>4.2699999999999996</c:v>
                </c:pt>
                <c:pt idx="156">
                  <c:v>4.0199999999999996</c:v>
                </c:pt>
                <c:pt idx="157">
                  <c:v>4.72</c:v>
                </c:pt>
                <c:pt idx="158">
                  <c:v>4.3899999999999997</c:v>
                </c:pt>
                <c:pt idx="159">
                  <c:v>4.07</c:v>
                </c:pt>
                <c:pt idx="160">
                  <c:v>4.3</c:v>
                </c:pt>
                <c:pt idx="161">
                  <c:v>4.3499999999999996</c:v>
                </c:pt>
                <c:pt idx="162">
                  <c:v>4.53</c:v>
                </c:pt>
                <c:pt idx="163">
                  <c:v>4.4800000000000004</c:v>
                </c:pt>
                <c:pt idx="164">
                  <c:v>4.04</c:v>
                </c:pt>
                <c:pt idx="165">
                  <c:v>4.29</c:v>
                </c:pt>
                <c:pt idx="166">
                  <c:v>4.3899999999999997</c:v>
                </c:pt>
                <c:pt idx="167">
                  <c:v>4.32</c:v>
                </c:pt>
                <c:pt idx="168">
                  <c:v>4.38</c:v>
                </c:pt>
                <c:pt idx="169">
                  <c:v>4.4400000000000004</c:v>
                </c:pt>
                <c:pt idx="170">
                  <c:v>4.29</c:v>
                </c:pt>
                <c:pt idx="171">
                  <c:v>4.17</c:v>
                </c:pt>
                <c:pt idx="172">
                  <c:v>4.53</c:v>
                </c:pt>
                <c:pt idx="173">
                  <c:v>4.4400000000000004</c:v>
                </c:pt>
                <c:pt idx="174">
                  <c:v>4.38</c:v>
                </c:pt>
                <c:pt idx="175">
                  <c:v>4.38</c:v>
                </c:pt>
                <c:pt idx="176">
                  <c:v>4.6900000000000004</c:v>
                </c:pt>
                <c:pt idx="177">
                  <c:v>4.7699999999999996</c:v>
                </c:pt>
                <c:pt idx="178">
                  <c:v>4.37</c:v>
                </c:pt>
                <c:pt idx="179">
                  <c:v>4.2699999999999996</c:v>
                </c:pt>
                <c:pt idx="180">
                  <c:v>4.3099999999999996</c:v>
                </c:pt>
                <c:pt idx="181">
                  <c:v>4.59</c:v>
                </c:pt>
                <c:pt idx="182">
                  <c:v>4.3600000000000003</c:v>
                </c:pt>
                <c:pt idx="183">
                  <c:v>4.54</c:v>
                </c:pt>
                <c:pt idx="184">
                  <c:v>4.1900000000000004</c:v>
                </c:pt>
                <c:pt idx="185">
                  <c:v>4.53</c:v>
                </c:pt>
                <c:pt idx="186">
                  <c:v>4.7699999999999996</c:v>
                </c:pt>
                <c:pt idx="187">
                  <c:v>4.6100000000000003</c:v>
                </c:pt>
                <c:pt idx="188">
                  <c:v>4.3899999999999997</c:v>
                </c:pt>
                <c:pt idx="189">
                  <c:v>4.54</c:v>
                </c:pt>
                <c:pt idx="190">
                  <c:v>4.21</c:v>
                </c:pt>
                <c:pt idx="191">
                  <c:v>4.41</c:v>
                </c:pt>
                <c:pt idx="192">
                  <c:v>4.5199999999999996</c:v>
                </c:pt>
                <c:pt idx="193">
                  <c:v>4.83</c:v>
                </c:pt>
                <c:pt idx="194">
                  <c:v>4.1399999999999997</c:v>
                </c:pt>
                <c:pt idx="195">
                  <c:v>4.57</c:v>
                </c:pt>
                <c:pt idx="196">
                  <c:v>4.26</c:v>
                </c:pt>
                <c:pt idx="197">
                  <c:v>4.42</c:v>
                </c:pt>
                <c:pt idx="198">
                  <c:v>4.45</c:v>
                </c:pt>
                <c:pt idx="199">
                  <c:v>4.53</c:v>
                </c:pt>
                <c:pt idx="200">
                  <c:v>4.83</c:v>
                </c:pt>
                <c:pt idx="201">
                  <c:v>4.63</c:v>
                </c:pt>
                <c:pt idx="202">
                  <c:v>4.1399999999999997</c:v>
                </c:pt>
                <c:pt idx="203">
                  <c:v>4.04</c:v>
                </c:pt>
                <c:pt idx="204">
                  <c:v>3.69</c:v>
                </c:pt>
                <c:pt idx="205">
                  <c:v>4.84</c:v>
                </c:pt>
                <c:pt idx="206">
                  <c:v>4.22</c:v>
                </c:pt>
                <c:pt idx="207">
                  <c:v>4.8</c:v>
                </c:pt>
                <c:pt idx="208">
                  <c:v>4.4800000000000004</c:v>
                </c:pt>
                <c:pt idx="209">
                  <c:v>4.4400000000000004</c:v>
                </c:pt>
                <c:pt idx="210">
                  <c:v>4.74</c:v>
                </c:pt>
                <c:pt idx="211">
                  <c:v>4.47</c:v>
                </c:pt>
                <c:pt idx="212">
                  <c:v>4.1900000000000004</c:v>
                </c:pt>
                <c:pt idx="213">
                  <c:v>4.0199999999999996</c:v>
                </c:pt>
                <c:pt idx="214">
                  <c:v>4.4000000000000004</c:v>
                </c:pt>
                <c:pt idx="215">
                  <c:v>4.17</c:v>
                </c:pt>
                <c:pt idx="216">
                  <c:v>3.9</c:v>
                </c:pt>
                <c:pt idx="217">
                  <c:v>4.49</c:v>
                </c:pt>
                <c:pt idx="218">
                  <c:v>4.3899999999999997</c:v>
                </c:pt>
                <c:pt idx="219">
                  <c:v>4.7</c:v>
                </c:pt>
                <c:pt idx="220">
                  <c:v>4.54</c:v>
                </c:pt>
                <c:pt idx="221">
                  <c:v>4.5</c:v>
                </c:pt>
                <c:pt idx="222">
                  <c:v>4.74</c:v>
                </c:pt>
                <c:pt idx="223">
                  <c:v>4.2</c:v>
                </c:pt>
                <c:pt idx="224">
                  <c:v>4.51</c:v>
                </c:pt>
                <c:pt idx="225">
                  <c:v>4.57</c:v>
                </c:pt>
                <c:pt idx="226">
                  <c:v>4.4800000000000004</c:v>
                </c:pt>
                <c:pt idx="227">
                  <c:v>4.3600000000000003</c:v>
                </c:pt>
                <c:pt idx="228">
                  <c:v>4.1100000000000003</c:v>
                </c:pt>
                <c:pt idx="229">
                  <c:v>4.1500000000000004</c:v>
                </c:pt>
                <c:pt idx="230">
                  <c:v>4.71</c:v>
                </c:pt>
                <c:pt idx="231">
                  <c:v>4.17</c:v>
                </c:pt>
                <c:pt idx="232">
                  <c:v>4.01</c:v>
                </c:pt>
                <c:pt idx="233">
                  <c:v>4.04</c:v>
                </c:pt>
                <c:pt idx="234">
                  <c:v>4.41</c:v>
                </c:pt>
                <c:pt idx="235">
                  <c:v>4.47</c:v>
                </c:pt>
                <c:pt idx="236">
                  <c:v>4.4000000000000004</c:v>
                </c:pt>
                <c:pt idx="237">
                  <c:v>3.59</c:v>
                </c:pt>
                <c:pt idx="238">
                  <c:v>4.32</c:v>
                </c:pt>
                <c:pt idx="239">
                  <c:v>4.1500000000000004</c:v>
                </c:pt>
                <c:pt idx="240">
                  <c:v>4.29</c:v>
                </c:pt>
                <c:pt idx="241">
                  <c:v>4.3</c:v>
                </c:pt>
                <c:pt idx="242">
                  <c:v>4.2</c:v>
                </c:pt>
                <c:pt idx="243">
                  <c:v>4.29</c:v>
                </c:pt>
                <c:pt idx="244">
                  <c:v>4.0999999999999996</c:v>
                </c:pt>
                <c:pt idx="245">
                  <c:v>4.5</c:v>
                </c:pt>
                <c:pt idx="246">
                  <c:v>4.41</c:v>
                </c:pt>
                <c:pt idx="247">
                  <c:v>4.66</c:v>
                </c:pt>
                <c:pt idx="248">
                  <c:v>4.32</c:v>
                </c:pt>
                <c:pt idx="249">
                  <c:v>4.43</c:v>
                </c:pt>
                <c:pt idx="250">
                  <c:v>4.6500000000000004</c:v>
                </c:pt>
                <c:pt idx="251">
                  <c:v>4.84</c:v>
                </c:pt>
                <c:pt idx="252">
                  <c:v>4.12</c:v>
                </c:pt>
                <c:pt idx="253">
                  <c:v>4.03</c:v>
                </c:pt>
                <c:pt idx="254">
                  <c:v>4.7300000000000004</c:v>
                </c:pt>
                <c:pt idx="255">
                  <c:v>4.46</c:v>
                </c:pt>
                <c:pt idx="256">
                  <c:v>4.72</c:v>
                </c:pt>
                <c:pt idx="257">
                  <c:v>4.7</c:v>
                </c:pt>
                <c:pt idx="258">
                  <c:v>4.3499999999999996</c:v>
                </c:pt>
                <c:pt idx="259">
                  <c:v>4.49</c:v>
                </c:pt>
                <c:pt idx="260">
                  <c:v>4.1500000000000004</c:v>
                </c:pt>
                <c:pt idx="261">
                  <c:v>4.63</c:v>
                </c:pt>
                <c:pt idx="262">
                  <c:v>4.24</c:v>
                </c:pt>
                <c:pt idx="263">
                  <c:v>4.5599999999999996</c:v>
                </c:pt>
                <c:pt idx="264">
                  <c:v>3.84</c:v>
                </c:pt>
                <c:pt idx="265">
                  <c:v>4.26</c:v>
                </c:pt>
                <c:pt idx="266">
                  <c:v>3.97</c:v>
                </c:pt>
                <c:pt idx="267">
                  <c:v>4.1900000000000004</c:v>
                </c:pt>
                <c:pt idx="268">
                  <c:v>4.22</c:v>
                </c:pt>
                <c:pt idx="269">
                  <c:v>4.1500000000000004</c:v>
                </c:pt>
                <c:pt idx="270">
                  <c:v>4.46</c:v>
                </c:pt>
                <c:pt idx="271">
                  <c:v>4.04</c:v>
                </c:pt>
                <c:pt idx="272">
                  <c:v>4.4400000000000004</c:v>
                </c:pt>
                <c:pt idx="273">
                  <c:v>3.91</c:v>
                </c:pt>
                <c:pt idx="274">
                  <c:v>4.37</c:v>
                </c:pt>
                <c:pt idx="275">
                  <c:v>4.18</c:v>
                </c:pt>
                <c:pt idx="276">
                  <c:v>4.6900000000000004</c:v>
                </c:pt>
                <c:pt idx="277">
                  <c:v>3.96</c:v>
                </c:pt>
                <c:pt idx="278">
                  <c:v>4.3499999999999996</c:v>
                </c:pt>
                <c:pt idx="279">
                  <c:v>4.8</c:v>
                </c:pt>
                <c:pt idx="280">
                  <c:v>4.58</c:v>
                </c:pt>
                <c:pt idx="281">
                  <c:v>4.59</c:v>
                </c:pt>
                <c:pt idx="282">
                  <c:v>4.3499999999999996</c:v>
                </c:pt>
                <c:pt idx="283">
                  <c:v>4.3899999999999997</c:v>
                </c:pt>
                <c:pt idx="284">
                  <c:v>4.57</c:v>
                </c:pt>
                <c:pt idx="285">
                  <c:v>4.67</c:v>
                </c:pt>
                <c:pt idx="286">
                  <c:v>4.4800000000000004</c:v>
                </c:pt>
                <c:pt idx="287">
                  <c:v>4.55</c:v>
                </c:pt>
                <c:pt idx="288">
                  <c:v>4.13</c:v>
                </c:pt>
                <c:pt idx="289">
                  <c:v>4.6100000000000003</c:v>
                </c:pt>
                <c:pt idx="290">
                  <c:v>4.22</c:v>
                </c:pt>
                <c:pt idx="291">
                  <c:v>4.33</c:v>
                </c:pt>
                <c:pt idx="292">
                  <c:v>4.37</c:v>
                </c:pt>
                <c:pt idx="293">
                  <c:v>4.5199999999999996</c:v>
                </c:pt>
                <c:pt idx="294">
                  <c:v>4.5</c:v>
                </c:pt>
                <c:pt idx="295">
                  <c:v>4.33</c:v>
                </c:pt>
                <c:pt idx="296">
                  <c:v>4.28</c:v>
                </c:pt>
                <c:pt idx="297">
                  <c:v>4.34</c:v>
                </c:pt>
                <c:pt idx="298">
                  <c:v>4.13</c:v>
                </c:pt>
                <c:pt idx="299">
                  <c:v>4.3499999999999996</c:v>
                </c:pt>
                <c:pt idx="300">
                  <c:v>3.99</c:v>
                </c:pt>
                <c:pt idx="301">
                  <c:v>4.59</c:v>
                </c:pt>
                <c:pt idx="302">
                  <c:v>3.77</c:v>
                </c:pt>
                <c:pt idx="303">
                  <c:v>4.33</c:v>
                </c:pt>
                <c:pt idx="304">
                  <c:v>4.5</c:v>
                </c:pt>
                <c:pt idx="305">
                  <c:v>4.55</c:v>
                </c:pt>
                <c:pt idx="306">
                  <c:v>4.67</c:v>
                </c:pt>
                <c:pt idx="307">
                  <c:v>4.33</c:v>
                </c:pt>
                <c:pt idx="308">
                  <c:v>4.63</c:v>
                </c:pt>
                <c:pt idx="309">
                  <c:v>4.2699999999999996</c:v>
                </c:pt>
                <c:pt idx="310">
                  <c:v>4.59</c:v>
                </c:pt>
                <c:pt idx="311">
                  <c:v>3.9</c:v>
                </c:pt>
                <c:pt idx="312">
                  <c:v>4.5599999999999996</c:v>
                </c:pt>
                <c:pt idx="313">
                  <c:v>4.45</c:v>
                </c:pt>
                <c:pt idx="314">
                  <c:v>4.05</c:v>
                </c:pt>
                <c:pt idx="315">
                  <c:v>4.38</c:v>
                </c:pt>
                <c:pt idx="316">
                  <c:v>4.42</c:v>
                </c:pt>
                <c:pt idx="317">
                  <c:v>4.3600000000000003</c:v>
                </c:pt>
                <c:pt idx="318">
                  <c:v>3.98</c:v>
                </c:pt>
                <c:pt idx="319">
                  <c:v>4.53</c:v>
                </c:pt>
                <c:pt idx="320">
                  <c:v>4.6900000000000004</c:v>
                </c:pt>
                <c:pt idx="321">
                  <c:v>4.55</c:v>
                </c:pt>
                <c:pt idx="322">
                  <c:v>4.25</c:v>
                </c:pt>
                <c:pt idx="323">
                  <c:v>4.45</c:v>
                </c:pt>
                <c:pt idx="324">
                  <c:v>3.94</c:v>
                </c:pt>
                <c:pt idx="325">
                  <c:v>4.43</c:v>
                </c:pt>
                <c:pt idx="326">
                  <c:v>4.7699999999999996</c:v>
                </c:pt>
                <c:pt idx="327">
                  <c:v>4.24</c:v>
                </c:pt>
                <c:pt idx="328">
                  <c:v>4.54</c:v>
                </c:pt>
                <c:pt idx="329">
                  <c:v>4.22</c:v>
                </c:pt>
                <c:pt idx="330">
                  <c:v>4.0999999999999996</c:v>
                </c:pt>
                <c:pt idx="331">
                  <c:v>4.4000000000000004</c:v>
                </c:pt>
                <c:pt idx="332">
                  <c:v>4.62</c:v>
                </c:pt>
                <c:pt idx="333">
                  <c:v>4.1900000000000004</c:v>
                </c:pt>
                <c:pt idx="334">
                  <c:v>4.07</c:v>
                </c:pt>
                <c:pt idx="335">
                  <c:v>4.47</c:v>
                </c:pt>
                <c:pt idx="336">
                  <c:v>4.0999999999999996</c:v>
                </c:pt>
                <c:pt idx="337">
                  <c:v>4.55</c:v>
                </c:pt>
                <c:pt idx="338">
                  <c:v>4.6100000000000003</c:v>
                </c:pt>
                <c:pt idx="339">
                  <c:v>3.36</c:v>
                </c:pt>
                <c:pt idx="340">
                  <c:v>4.47</c:v>
                </c:pt>
                <c:pt idx="341">
                  <c:v>4.74</c:v>
                </c:pt>
                <c:pt idx="342">
                  <c:v>4.6399999999999997</c:v>
                </c:pt>
                <c:pt idx="343">
                  <c:v>3.56</c:v>
                </c:pt>
                <c:pt idx="344">
                  <c:v>4.3899999999999997</c:v>
                </c:pt>
                <c:pt idx="345">
                  <c:v>4.25</c:v>
                </c:pt>
                <c:pt idx="346">
                  <c:v>4.22</c:v>
                </c:pt>
                <c:pt idx="347">
                  <c:v>3.97</c:v>
                </c:pt>
                <c:pt idx="348">
                  <c:v>4.37</c:v>
                </c:pt>
                <c:pt idx="349">
                  <c:v>3.94</c:v>
                </c:pt>
                <c:pt idx="350">
                  <c:v>3.49</c:v>
                </c:pt>
                <c:pt idx="351">
                  <c:v>4.28</c:v>
                </c:pt>
                <c:pt idx="352">
                  <c:v>4.6100000000000003</c:v>
                </c:pt>
                <c:pt idx="353">
                  <c:v>4.34</c:v>
                </c:pt>
                <c:pt idx="354">
                  <c:v>4.45</c:v>
                </c:pt>
                <c:pt idx="355">
                  <c:v>4.43</c:v>
                </c:pt>
                <c:pt idx="356">
                  <c:v>4.21</c:v>
                </c:pt>
                <c:pt idx="357">
                  <c:v>4.0999999999999996</c:v>
                </c:pt>
                <c:pt idx="358">
                  <c:v>3.63</c:v>
                </c:pt>
                <c:pt idx="359">
                  <c:v>3.03</c:v>
                </c:pt>
                <c:pt idx="360">
                  <c:v>3.11</c:v>
                </c:pt>
                <c:pt idx="361">
                  <c:v>4.2300000000000004</c:v>
                </c:pt>
                <c:pt idx="362">
                  <c:v>4.3600000000000003</c:v>
                </c:pt>
                <c:pt idx="363">
                  <c:v>4.01</c:v>
                </c:pt>
                <c:pt idx="364">
                  <c:v>4.0999999999999996</c:v>
                </c:pt>
                <c:pt idx="365">
                  <c:v>4.3</c:v>
                </c:pt>
                <c:pt idx="366">
                  <c:v>4.21</c:v>
                </c:pt>
                <c:pt idx="367">
                  <c:v>4.2699999999999996</c:v>
                </c:pt>
                <c:pt idx="368">
                  <c:v>4.13</c:v>
                </c:pt>
                <c:pt idx="369">
                  <c:v>3.37</c:v>
                </c:pt>
                <c:pt idx="370">
                  <c:v>4.67</c:v>
                </c:pt>
                <c:pt idx="371">
                  <c:v>3.74</c:v>
                </c:pt>
                <c:pt idx="372">
                  <c:v>4.18</c:v>
                </c:pt>
                <c:pt idx="373">
                  <c:v>4.16</c:v>
                </c:pt>
                <c:pt idx="374">
                  <c:v>3.89</c:v>
                </c:pt>
                <c:pt idx="375">
                  <c:v>4.21</c:v>
                </c:pt>
                <c:pt idx="376">
                  <c:v>4.32</c:v>
                </c:pt>
                <c:pt idx="377">
                  <c:v>4.5</c:v>
                </c:pt>
                <c:pt idx="378">
                  <c:v>4.55</c:v>
                </c:pt>
                <c:pt idx="379">
                  <c:v>4</c:v>
                </c:pt>
                <c:pt idx="380">
                  <c:v>4.21</c:v>
                </c:pt>
                <c:pt idx="381">
                  <c:v>3.86</c:v>
                </c:pt>
                <c:pt idx="382">
                  <c:v>4.2699999999999996</c:v>
                </c:pt>
                <c:pt idx="383">
                  <c:v>3.33</c:v>
                </c:pt>
                <c:pt idx="384">
                  <c:v>4.2699999999999996</c:v>
                </c:pt>
                <c:pt idx="385">
                  <c:v>4.05</c:v>
                </c:pt>
                <c:pt idx="386">
                  <c:v>4.2300000000000004</c:v>
                </c:pt>
                <c:pt idx="387">
                  <c:v>3.97</c:v>
                </c:pt>
                <c:pt idx="388">
                  <c:v>4.53</c:v>
                </c:pt>
                <c:pt idx="389">
                  <c:v>4.53</c:v>
                </c:pt>
                <c:pt idx="390">
                  <c:v>4.2699999999999996</c:v>
                </c:pt>
                <c:pt idx="391">
                  <c:v>4.49</c:v>
                </c:pt>
                <c:pt idx="392">
                  <c:v>4.33</c:v>
                </c:pt>
                <c:pt idx="393">
                  <c:v>4.07</c:v>
                </c:pt>
                <c:pt idx="394">
                  <c:v>4.25</c:v>
                </c:pt>
                <c:pt idx="395">
                  <c:v>4.51</c:v>
                </c:pt>
                <c:pt idx="396">
                  <c:v>4.12</c:v>
                </c:pt>
                <c:pt idx="397">
                  <c:v>4.04</c:v>
                </c:pt>
                <c:pt idx="398">
                  <c:v>4.4800000000000004</c:v>
                </c:pt>
                <c:pt idx="399">
                  <c:v>4.1900000000000004</c:v>
                </c:pt>
                <c:pt idx="400">
                  <c:v>3.98</c:v>
                </c:pt>
                <c:pt idx="401">
                  <c:v>3.86</c:v>
                </c:pt>
                <c:pt idx="402">
                  <c:v>4.43</c:v>
                </c:pt>
                <c:pt idx="403">
                  <c:v>4.4800000000000004</c:v>
                </c:pt>
                <c:pt idx="404">
                  <c:v>4.33</c:v>
                </c:pt>
                <c:pt idx="405">
                  <c:v>4.2699999999999996</c:v>
                </c:pt>
                <c:pt idx="406">
                  <c:v>4.38</c:v>
                </c:pt>
                <c:pt idx="407">
                  <c:v>4.62</c:v>
                </c:pt>
                <c:pt idx="408">
                  <c:v>4.67</c:v>
                </c:pt>
                <c:pt idx="409">
                  <c:v>3.88</c:v>
                </c:pt>
                <c:pt idx="410">
                  <c:v>4.29</c:v>
                </c:pt>
                <c:pt idx="411">
                  <c:v>3.93</c:v>
                </c:pt>
                <c:pt idx="412">
                  <c:v>4.33</c:v>
                </c:pt>
                <c:pt idx="413">
                  <c:v>4.05</c:v>
                </c:pt>
                <c:pt idx="414">
                  <c:v>4.4000000000000004</c:v>
                </c:pt>
                <c:pt idx="415">
                  <c:v>4.3600000000000003</c:v>
                </c:pt>
                <c:pt idx="416">
                  <c:v>4.59</c:v>
                </c:pt>
                <c:pt idx="417">
                  <c:v>4.3600000000000003</c:v>
                </c:pt>
                <c:pt idx="418">
                  <c:v>3.97</c:v>
                </c:pt>
                <c:pt idx="419">
                  <c:v>4.28</c:v>
                </c:pt>
                <c:pt idx="420">
                  <c:v>4.33</c:v>
                </c:pt>
                <c:pt idx="421">
                  <c:v>4.3600000000000003</c:v>
                </c:pt>
                <c:pt idx="422">
                  <c:v>4.0999999999999996</c:v>
                </c:pt>
                <c:pt idx="423">
                  <c:v>3.86</c:v>
                </c:pt>
                <c:pt idx="424">
                  <c:v>4.62</c:v>
                </c:pt>
                <c:pt idx="425">
                  <c:v>4.13</c:v>
                </c:pt>
                <c:pt idx="426">
                  <c:v>2.56</c:v>
                </c:pt>
                <c:pt idx="427">
                  <c:v>4.18</c:v>
                </c:pt>
                <c:pt idx="428">
                  <c:v>4.58</c:v>
                </c:pt>
                <c:pt idx="429">
                  <c:v>4.32</c:v>
                </c:pt>
                <c:pt idx="430">
                  <c:v>4.4400000000000004</c:v>
                </c:pt>
                <c:pt idx="431">
                  <c:v>4.51</c:v>
                </c:pt>
                <c:pt idx="432">
                  <c:v>4.38</c:v>
                </c:pt>
                <c:pt idx="433">
                  <c:v>4.33</c:v>
                </c:pt>
                <c:pt idx="434">
                  <c:v>4.34</c:v>
                </c:pt>
                <c:pt idx="435">
                  <c:v>3.85</c:v>
                </c:pt>
                <c:pt idx="436">
                  <c:v>3.71</c:v>
                </c:pt>
                <c:pt idx="437">
                  <c:v>4.13</c:v>
                </c:pt>
                <c:pt idx="438">
                  <c:v>4.01</c:v>
                </c:pt>
                <c:pt idx="439">
                  <c:v>4.5</c:v>
                </c:pt>
                <c:pt idx="440">
                  <c:v>3.91</c:v>
                </c:pt>
                <c:pt idx="441">
                  <c:v>4.3899999999999997</c:v>
                </c:pt>
                <c:pt idx="442">
                  <c:v>4.05</c:v>
                </c:pt>
                <c:pt idx="443">
                  <c:v>3.92</c:v>
                </c:pt>
                <c:pt idx="444">
                  <c:v>4.41</c:v>
                </c:pt>
                <c:pt idx="445">
                  <c:v>4.55</c:v>
                </c:pt>
                <c:pt idx="446">
                  <c:v>4.6900000000000004</c:v>
                </c:pt>
                <c:pt idx="447">
                  <c:v>4.78</c:v>
                </c:pt>
                <c:pt idx="448">
                  <c:v>4.1500000000000004</c:v>
                </c:pt>
                <c:pt idx="449">
                  <c:v>4.4000000000000004</c:v>
                </c:pt>
                <c:pt idx="450">
                  <c:v>4.08</c:v>
                </c:pt>
                <c:pt idx="451">
                  <c:v>4.0999999999999996</c:v>
                </c:pt>
                <c:pt idx="452">
                  <c:v>4.2</c:v>
                </c:pt>
                <c:pt idx="453">
                  <c:v>3.62</c:v>
                </c:pt>
                <c:pt idx="454">
                  <c:v>3.24</c:v>
                </c:pt>
                <c:pt idx="455">
                  <c:v>3.94</c:v>
                </c:pt>
                <c:pt idx="456">
                  <c:v>4.4400000000000004</c:v>
                </c:pt>
                <c:pt idx="457">
                  <c:v>4.53</c:v>
                </c:pt>
                <c:pt idx="458">
                  <c:v>4.6100000000000003</c:v>
                </c:pt>
                <c:pt idx="459">
                  <c:v>4.2</c:v>
                </c:pt>
                <c:pt idx="460">
                  <c:v>4.53</c:v>
                </c:pt>
                <c:pt idx="461">
                  <c:v>4.46</c:v>
                </c:pt>
                <c:pt idx="462">
                  <c:v>4.53</c:v>
                </c:pt>
                <c:pt idx="463">
                  <c:v>4.9000000000000004</c:v>
                </c:pt>
                <c:pt idx="464">
                  <c:v>3.95</c:v>
                </c:pt>
                <c:pt idx="465">
                  <c:v>4.2</c:v>
                </c:pt>
                <c:pt idx="466">
                  <c:v>4.01</c:v>
                </c:pt>
                <c:pt idx="467">
                  <c:v>4.59</c:v>
                </c:pt>
                <c:pt idx="468">
                  <c:v>4.42</c:v>
                </c:pt>
                <c:pt idx="469">
                  <c:v>4.08</c:v>
                </c:pt>
                <c:pt idx="470">
                  <c:v>4.13</c:v>
                </c:pt>
                <c:pt idx="471">
                  <c:v>4.3</c:v>
                </c:pt>
                <c:pt idx="472">
                  <c:v>4.0999999999999996</c:v>
                </c:pt>
                <c:pt idx="473">
                  <c:v>4.47</c:v>
                </c:pt>
                <c:pt idx="474">
                  <c:v>4.42</c:v>
                </c:pt>
                <c:pt idx="475">
                  <c:v>4.54</c:v>
                </c:pt>
                <c:pt idx="476">
                  <c:v>4.45</c:v>
                </c:pt>
                <c:pt idx="477">
                  <c:v>3.97</c:v>
                </c:pt>
                <c:pt idx="478">
                  <c:v>3.46</c:v>
                </c:pt>
                <c:pt idx="479">
                  <c:v>4.21</c:v>
                </c:pt>
                <c:pt idx="480">
                  <c:v>4.4400000000000004</c:v>
                </c:pt>
                <c:pt idx="481">
                  <c:v>4.4000000000000004</c:v>
                </c:pt>
                <c:pt idx="482">
                  <c:v>4.6900000000000004</c:v>
                </c:pt>
                <c:pt idx="483">
                  <c:v>3.4</c:v>
                </c:pt>
                <c:pt idx="484">
                  <c:v>4.4800000000000004</c:v>
                </c:pt>
                <c:pt idx="485">
                  <c:v>3.91</c:v>
                </c:pt>
                <c:pt idx="486">
                  <c:v>4.3099999999999996</c:v>
                </c:pt>
                <c:pt idx="487">
                  <c:v>3.04</c:v>
                </c:pt>
                <c:pt idx="488">
                  <c:v>4.13</c:v>
                </c:pt>
                <c:pt idx="489">
                  <c:v>4.4000000000000004</c:v>
                </c:pt>
                <c:pt idx="490">
                  <c:v>3.97</c:v>
                </c:pt>
                <c:pt idx="491">
                  <c:v>4.05</c:v>
                </c:pt>
                <c:pt idx="492">
                  <c:v>4.49</c:v>
                </c:pt>
                <c:pt idx="493">
                  <c:v>4.5</c:v>
                </c:pt>
                <c:pt idx="494">
                  <c:v>3.96</c:v>
                </c:pt>
                <c:pt idx="495">
                  <c:v>4.25</c:v>
                </c:pt>
                <c:pt idx="496">
                  <c:v>4.55</c:v>
                </c:pt>
                <c:pt idx="497">
                  <c:v>4.5999999999999996</c:v>
                </c:pt>
                <c:pt idx="498">
                  <c:v>4.32</c:v>
                </c:pt>
                <c:pt idx="499">
                  <c:v>4.49</c:v>
                </c:pt>
                <c:pt idx="500">
                  <c:v>4.25</c:v>
                </c:pt>
                <c:pt idx="501">
                  <c:v>4.01</c:v>
                </c:pt>
                <c:pt idx="502">
                  <c:v>4.54</c:v>
                </c:pt>
                <c:pt idx="503">
                  <c:v>4.5199999999999996</c:v>
                </c:pt>
                <c:pt idx="504">
                  <c:v>3.91</c:v>
                </c:pt>
                <c:pt idx="505">
                  <c:v>4.4800000000000004</c:v>
                </c:pt>
                <c:pt idx="506">
                  <c:v>4.26</c:v>
                </c:pt>
                <c:pt idx="507">
                  <c:v>4.75</c:v>
                </c:pt>
                <c:pt idx="508">
                  <c:v>4.3099999999999996</c:v>
                </c:pt>
                <c:pt idx="509">
                  <c:v>4.38</c:v>
                </c:pt>
                <c:pt idx="510">
                  <c:v>3.65</c:v>
                </c:pt>
                <c:pt idx="511">
                  <c:v>4.62</c:v>
                </c:pt>
                <c:pt idx="512">
                  <c:v>4.0599999999999996</c:v>
                </c:pt>
                <c:pt idx="513">
                  <c:v>4.0599999999999996</c:v>
                </c:pt>
                <c:pt idx="514">
                  <c:v>4.45</c:v>
                </c:pt>
                <c:pt idx="515">
                  <c:v>4.0599999999999996</c:v>
                </c:pt>
                <c:pt idx="516">
                  <c:v>3.55</c:v>
                </c:pt>
                <c:pt idx="517">
                  <c:v>4.25</c:v>
                </c:pt>
                <c:pt idx="518">
                  <c:v>4.3099999999999996</c:v>
                </c:pt>
                <c:pt idx="519">
                  <c:v>4.29</c:v>
                </c:pt>
                <c:pt idx="520">
                  <c:v>3.65</c:v>
                </c:pt>
                <c:pt idx="521">
                  <c:v>3.47</c:v>
                </c:pt>
                <c:pt idx="522">
                  <c:v>4.67</c:v>
                </c:pt>
                <c:pt idx="523">
                  <c:v>3.95</c:v>
                </c:pt>
                <c:pt idx="524">
                  <c:v>4.45</c:v>
                </c:pt>
                <c:pt idx="525">
                  <c:v>3.51</c:v>
                </c:pt>
                <c:pt idx="526">
                  <c:v>3.84</c:v>
                </c:pt>
                <c:pt idx="527">
                  <c:v>3.94</c:v>
                </c:pt>
                <c:pt idx="528">
                  <c:v>3.85</c:v>
                </c:pt>
                <c:pt idx="529">
                  <c:v>3.84</c:v>
                </c:pt>
                <c:pt idx="530">
                  <c:v>3.98</c:v>
                </c:pt>
                <c:pt idx="531">
                  <c:v>4.03</c:v>
                </c:pt>
                <c:pt idx="532">
                  <c:v>4.25</c:v>
                </c:pt>
                <c:pt idx="533">
                  <c:v>4.38</c:v>
                </c:pt>
                <c:pt idx="534">
                  <c:v>3.78</c:v>
                </c:pt>
                <c:pt idx="535">
                  <c:v>4.34</c:v>
                </c:pt>
                <c:pt idx="536">
                  <c:v>4.3899999999999997</c:v>
                </c:pt>
                <c:pt idx="537">
                  <c:v>4.21</c:v>
                </c:pt>
                <c:pt idx="538">
                  <c:v>4.0199999999999996</c:v>
                </c:pt>
                <c:pt idx="539">
                  <c:v>3.94</c:v>
                </c:pt>
                <c:pt idx="540">
                  <c:v>4.68</c:v>
                </c:pt>
                <c:pt idx="541">
                  <c:v>3.69</c:v>
                </c:pt>
                <c:pt idx="542">
                  <c:v>3.57</c:v>
                </c:pt>
                <c:pt idx="543">
                  <c:v>4.4000000000000004</c:v>
                </c:pt>
                <c:pt idx="544">
                  <c:v>4.58</c:v>
                </c:pt>
                <c:pt idx="545">
                  <c:v>4.4000000000000004</c:v>
                </c:pt>
                <c:pt idx="546">
                  <c:v>3.73</c:v>
                </c:pt>
                <c:pt idx="547">
                  <c:v>4.18</c:v>
                </c:pt>
                <c:pt idx="548">
                  <c:v>4.6900000000000004</c:v>
                </c:pt>
                <c:pt idx="549">
                  <c:v>4.0199999999999996</c:v>
                </c:pt>
                <c:pt idx="550">
                  <c:v>4.71</c:v>
                </c:pt>
                <c:pt idx="551">
                  <c:v>4.2</c:v>
                </c:pt>
                <c:pt idx="552">
                  <c:v>3.88</c:v>
                </c:pt>
                <c:pt idx="553">
                  <c:v>4.3499999999999996</c:v>
                </c:pt>
                <c:pt idx="554">
                  <c:v>3.41</c:v>
                </c:pt>
                <c:pt idx="555">
                  <c:v>4.46</c:v>
                </c:pt>
                <c:pt idx="556">
                  <c:v>3.42</c:v>
                </c:pt>
                <c:pt idx="557">
                  <c:v>4.47</c:v>
                </c:pt>
                <c:pt idx="558">
                  <c:v>4.45</c:v>
                </c:pt>
                <c:pt idx="559">
                  <c:v>4.09</c:v>
                </c:pt>
                <c:pt idx="560">
                  <c:v>4.08</c:v>
                </c:pt>
                <c:pt idx="561">
                  <c:v>4.28</c:v>
                </c:pt>
                <c:pt idx="562">
                  <c:v>3.72</c:v>
                </c:pt>
                <c:pt idx="563">
                  <c:v>4.2300000000000004</c:v>
                </c:pt>
                <c:pt idx="564">
                  <c:v>4.22</c:v>
                </c:pt>
                <c:pt idx="565">
                  <c:v>4.32</c:v>
                </c:pt>
                <c:pt idx="566">
                  <c:v>4.22</c:v>
                </c:pt>
                <c:pt idx="567">
                  <c:v>4.4400000000000004</c:v>
                </c:pt>
                <c:pt idx="568">
                  <c:v>4.21</c:v>
                </c:pt>
                <c:pt idx="569">
                  <c:v>4.67</c:v>
                </c:pt>
                <c:pt idx="570">
                  <c:v>4.4400000000000004</c:v>
                </c:pt>
                <c:pt idx="571">
                  <c:v>4.5</c:v>
                </c:pt>
                <c:pt idx="572">
                  <c:v>3.2</c:v>
                </c:pt>
                <c:pt idx="573">
                  <c:v>4.4400000000000004</c:v>
                </c:pt>
                <c:pt idx="574">
                  <c:v>4.17</c:v>
                </c:pt>
                <c:pt idx="575">
                  <c:v>4.6900000000000004</c:v>
                </c:pt>
                <c:pt idx="576">
                  <c:v>3.74</c:v>
                </c:pt>
                <c:pt idx="577">
                  <c:v>4.01</c:v>
                </c:pt>
                <c:pt idx="578">
                  <c:v>3.91</c:v>
                </c:pt>
                <c:pt idx="579">
                  <c:v>4.1900000000000004</c:v>
                </c:pt>
                <c:pt idx="580">
                  <c:v>4.58</c:v>
                </c:pt>
                <c:pt idx="581">
                  <c:v>4.29</c:v>
                </c:pt>
                <c:pt idx="582">
                  <c:v>3.87</c:v>
                </c:pt>
                <c:pt idx="583">
                  <c:v>4.6100000000000003</c:v>
                </c:pt>
                <c:pt idx="584">
                  <c:v>4.04</c:v>
                </c:pt>
                <c:pt idx="585">
                  <c:v>4.03</c:v>
                </c:pt>
                <c:pt idx="586">
                  <c:v>3.61</c:v>
                </c:pt>
                <c:pt idx="587">
                  <c:v>4.1100000000000003</c:v>
                </c:pt>
                <c:pt idx="588">
                  <c:v>3.56</c:v>
                </c:pt>
                <c:pt idx="589">
                  <c:v>4.2</c:v>
                </c:pt>
                <c:pt idx="590">
                  <c:v>4.34</c:v>
                </c:pt>
                <c:pt idx="591">
                  <c:v>4.42</c:v>
                </c:pt>
                <c:pt idx="592">
                  <c:v>4.29</c:v>
                </c:pt>
                <c:pt idx="593">
                  <c:v>4.13</c:v>
                </c:pt>
                <c:pt idx="594">
                  <c:v>4.58</c:v>
                </c:pt>
                <c:pt idx="595">
                  <c:v>4.49</c:v>
                </c:pt>
                <c:pt idx="596">
                  <c:v>4.21</c:v>
                </c:pt>
                <c:pt idx="597">
                  <c:v>4.2</c:v>
                </c:pt>
                <c:pt idx="598">
                  <c:v>3.44</c:v>
                </c:pt>
                <c:pt idx="599">
                  <c:v>4.34</c:v>
                </c:pt>
                <c:pt idx="600">
                  <c:v>4.08</c:v>
                </c:pt>
                <c:pt idx="601">
                  <c:v>4.03</c:v>
                </c:pt>
                <c:pt idx="602">
                  <c:v>4.5</c:v>
                </c:pt>
                <c:pt idx="603">
                  <c:v>4.8499999999999996</c:v>
                </c:pt>
                <c:pt idx="604">
                  <c:v>4.58</c:v>
                </c:pt>
                <c:pt idx="605">
                  <c:v>4.82</c:v>
                </c:pt>
                <c:pt idx="606">
                  <c:v>4.84</c:v>
                </c:pt>
                <c:pt idx="607">
                  <c:v>4.2300000000000004</c:v>
                </c:pt>
                <c:pt idx="608">
                  <c:v>4.54</c:v>
                </c:pt>
                <c:pt idx="609">
                  <c:v>4.62</c:v>
                </c:pt>
                <c:pt idx="610">
                  <c:v>4.25</c:v>
                </c:pt>
                <c:pt idx="611">
                  <c:v>4.57</c:v>
                </c:pt>
                <c:pt idx="612">
                  <c:v>4.2699999999999996</c:v>
                </c:pt>
                <c:pt idx="613">
                  <c:v>4.34</c:v>
                </c:pt>
                <c:pt idx="614">
                  <c:v>4.33</c:v>
                </c:pt>
                <c:pt idx="615">
                  <c:v>4.71</c:v>
                </c:pt>
                <c:pt idx="616">
                  <c:v>4.01</c:v>
                </c:pt>
                <c:pt idx="617">
                  <c:v>3.77</c:v>
                </c:pt>
                <c:pt idx="618">
                  <c:v>4.08</c:v>
                </c:pt>
                <c:pt idx="619">
                  <c:v>4.1900000000000004</c:v>
                </c:pt>
                <c:pt idx="620">
                  <c:v>4.8499999999999996</c:v>
                </c:pt>
                <c:pt idx="621">
                  <c:v>2.71</c:v>
                </c:pt>
                <c:pt idx="622">
                  <c:v>4.2</c:v>
                </c:pt>
                <c:pt idx="623">
                  <c:v>3.75</c:v>
                </c:pt>
                <c:pt idx="624">
                  <c:v>3.93</c:v>
                </c:pt>
                <c:pt idx="625">
                  <c:v>4.26</c:v>
                </c:pt>
                <c:pt idx="626">
                  <c:v>4.74</c:v>
                </c:pt>
                <c:pt idx="627">
                  <c:v>4.67</c:v>
                </c:pt>
                <c:pt idx="628">
                  <c:v>4.3499999999999996</c:v>
                </c:pt>
                <c:pt idx="629">
                  <c:v>4.3</c:v>
                </c:pt>
                <c:pt idx="630">
                  <c:v>2.3199999999999998</c:v>
                </c:pt>
                <c:pt idx="631">
                  <c:v>4.28</c:v>
                </c:pt>
                <c:pt idx="632">
                  <c:v>4.55</c:v>
                </c:pt>
                <c:pt idx="633">
                  <c:v>4.68</c:v>
                </c:pt>
                <c:pt idx="634">
                  <c:v>4.25</c:v>
                </c:pt>
                <c:pt idx="635">
                  <c:v>4.26</c:v>
                </c:pt>
                <c:pt idx="636">
                  <c:v>4.0599999999999996</c:v>
                </c:pt>
                <c:pt idx="637">
                  <c:v>3.88</c:v>
                </c:pt>
                <c:pt idx="638">
                  <c:v>4.07</c:v>
                </c:pt>
                <c:pt idx="639">
                  <c:v>4.33</c:v>
                </c:pt>
                <c:pt idx="640">
                  <c:v>4.71</c:v>
                </c:pt>
                <c:pt idx="641">
                  <c:v>4.5199999999999996</c:v>
                </c:pt>
                <c:pt idx="642">
                  <c:v>4.5</c:v>
                </c:pt>
                <c:pt idx="643">
                  <c:v>3.87</c:v>
                </c:pt>
                <c:pt idx="644">
                  <c:v>3.74</c:v>
                </c:pt>
                <c:pt idx="645">
                  <c:v>4.0999999999999996</c:v>
                </c:pt>
                <c:pt idx="646">
                  <c:v>4.8899999999999997</c:v>
                </c:pt>
                <c:pt idx="647">
                  <c:v>4.3099999999999996</c:v>
                </c:pt>
                <c:pt idx="648">
                  <c:v>3.82</c:v>
                </c:pt>
                <c:pt idx="649">
                  <c:v>4.32</c:v>
                </c:pt>
                <c:pt idx="650">
                  <c:v>4.5</c:v>
                </c:pt>
                <c:pt idx="651">
                  <c:v>4.49</c:v>
                </c:pt>
                <c:pt idx="652">
                  <c:v>3.44</c:v>
                </c:pt>
                <c:pt idx="653">
                  <c:v>4.28</c:v>
                </c:pt>
                <c:pt idx="654">
                  <c:v>4.22</c:v>
                </c:pt>
                <c:pt idx="655">
                  <c:v>4.6399999999999997</c:v>
                </c:pt>
                <c:pt idx="656">
                  <c:v>4.3</c:v>
                </c:pt>
                <c:pt idx="657">
                  <c:v>4.0199999999999996</c:v>
                </c:pt>
                <c:pt idx="658">
                  <c:v>4</c:v>
                </c:pt>
                <c:pt idx="659">
                  <c:v>4.33</c:v>
                </c:pt>
                <c:pt idx="660">
                  <c:v>4.21</c:v>
                </c:pt>
                <c:pt idx="661">
                  <c:v>4.58</c:v>
                </c:pt>
                <c:pt idx="662">
                  <c:v>3.77</c:v>
                </c:pt>
                <c:pt idx="663">
                  <c:v>4.26</c:v>
                </c:pt>
                <c:pt idx="664">
                  <c:v>4.04</c:v>
                </c:pt>
                <c:pt idx="665">
                  <c:v>4.4800000000000004</c:v>
                </c:pt>
                <c:pt idx="666">
                  <c:v>4.0999999999999996</c:v>
                </c:pt>
                <c:pt idx="667">
                  <c:v>4.1900000000000004</c:v>
                </c:pt>
                <c:pt idx="668">
                  <c:v>3.96</c:v>
                </c:pt>
                <c:pt idx="669">
                  <c:v>2.83</c:v>
                </c:pt>
                <c:pt idx="670">
                  <c:v>4.1100000000000003</c:v>
                </c:pt>
                <c:pt idx="671">
                  <c:v>4.05</c:v>
                </c:pt>
                <c:pt idx="672">
                  <c:v>4.41</c:v>
                </c:pt>
                <c:pt idx="673">
                  <c:v>3.83</c:v>
                </c:pt>
                <c:pt idx="674">
                  <c:v>4.22</c:v>
                </c:pt>
                <c:pt idx="675">
                  <c:v>4.3099999999999996</c:v>
                </c:pt>
                <c:pt idx="676">
                  <c:v>4.51</c:v>
                </c:pt>
                <c:pt idx="677">
                  <c:v>4.6399999999999997</c:v>
                </c:pt>
                <c:pt idx="678">
                  <c:v>4.0199999999999996</c:v>
                </c:pt>
                <c:pt idx="679">
                  <c:v>3.54</c:v>
                </c:pt>
                <c:pt idx="680">
                  <c:v>4.3099999999999996</c:v>
                </c:pt>
                <c:pt idx="681">
                  <c:v>4.0599999999999996</c:v>
                </c:pt>
                <c:pt idx="682">
                  <c:v>4.22</c:v>
                </c:pt>
                <c:pt idx="683">
                  <c:v>3.47</c:v>
                </c:pt>
                <c:pt idx="684">
                  <c:v>4.28</c:v>
                </c:pt>
                <c:pt idx="685">
                  <c:v>4.51</c:v>
                </c:pt>
                <c:pt idx="686">
                  <c:v>3.95</c:v>
                </c:pt>
                <c:pt idx="687">
                  <c:v>4.38</c:v>
                </c:pt>
                <c:pt idx="688">
                  <c:v>4.66</c:v>
                </c:pt>
                <c:pt idx="689">
                  <c:v>4.03</c:v>
                </c:pt>
                <c:pt idx="690">
                  <c:v>3.88</c:v>
                </c:pt>
                <c:pt idx="691">
                  <c:v>4.38</c:v>
                </c:pt>
                <c:pt idx="692">
                  <c:v>4.21</c:v>
                </c:pt>
                <c:pt idx="693">
                  <c:v>4.4400000000000004</c:v>
                </c:pt>
                <c:pt idx="694">
                  <c:v>4.09</c:v>
                </c:pt>
                <c:pt idx="695">
                  <c:v>4.2699999999999996</c:v>
                </c:pt>
                <c:pt idx="696">
                  <c:v>4.3899999999999997</c:v>
                </c:pt>
                <c:pt idx="697">
                  <c:v>4.09</c:v>
                </c:pt>
                <c:pt idx="698">
                  <c:v>4.21</c:v>
                </c:pt>
                <c:pt idx="699">
                  <c:v>4.62</c:v>
                </c:pt>
                <c:pt idx="700">
                  <c:v>4.57</c:v>
                </c:pt>
                <c:pt idx="701">
                  <c:v>3.93</c:v>
                </c:pt>
                <c:pt idx="702">
                  <c:v>3.54</c:v>
                </c:pt>
                <c:pt idx="703">
                  <c:v>4.18</c:v>
                </c:pt>
                <c:pt idx="704">
                  <c:v>4.0599999999999996</c:v>
                </c:pt>
                <c:pt idx="705">
                  <c:v>4.5999999999999996</c:v>
                </c:pt>
                <c:pt idx="706">
                  <c:v>4.4000000000000004</c:v>
                </c:pt>
                <c:pt idx="707">
                  <c:v>3.78</c:v>
                </c:pt>
                <c:pt idx="708">
                  <c:v>3.65</c:v>
                </c:pt>
                <c:pt idx="709">
                  <c:v>3.38</c:v>
                </c:pt>
                <c:pt idx="710">
                  <c:v>4.45</c:v>
                </c:pt>
                <c:pt idx="711">
                  <c:v>4.0999999999999996</c:v>
                </c:pt>
                <c:pt idx="712">
                  <c:v>4.46</c:v>
                </c:pt>
                <c:pt idx="713">
                  <c:v>3.79</c:v>
                </c:pt>
                <c:pt idx="714">
                  <c:v>4.17</c:v>
                </c:pt>
                <c:pt idx="715">
                  <c:v>4.08</c:v>
                </c:pt>
                <c:pt idx="716">
                  <c:v>3.64</c:v>
                </c:pt>
                <c:pt idx="717">
                  <c:v>3.89</c:v>
                </c:pt>
                <c:pt idx="718">
                  <c:v>3.76</c:v>
                </c:pt>
                <c:pt idx="719">
                  <c:v>4.34</c:v>
                </c:pt>
                <c:pt idx="720">
                  <c:v>4.29</c:v>
                </c:pt>
                <c:pt idx="721">
                  <c:v>4.38</c:v>
                </c:pt>
                <c:pt idx="722">
                  <c:v>3.84</c:v>
                </c:pt>
                <c:pt idx="723">
                  <c:v>4.1500000000000004</c:v>
                </c:pt>
                <c:pt idx="724">
                  <c:v>4.26</c:v>
                </c:pt>
                <c:pt idx="725">
                  <c:v>3.78</c:v>
                </c:pt>
                <c:pt idx="726">
                  <c:v>4.7699999999999996</c:v>
                </c:pt>
                <c:pt idx="727">
                  <c:v>4.79</c:v>
                </c:pt>
                <c:pt idx="728">
                  <c:v>3.59</c:v>
                </c:pt>
                <c:pt idx="729">
                  <c:v>4.46</c:v>
                </c:pt>
                <c:pt idx="730">
                  <c:v>3.79</c:v>
                </c:pt>
                <c:pt idx="731">
                  <c:v>3.49</c:v>
                </c:pt>
                <c:pt idx="732">
                  <c:v>4.24</c:v>
                </c:pt>
                <c:pt idx="733">
                  <c:v>4.5</c:v>
                </c:pt>
                <c:pt idx="734">
                  <c:v>5</c:v>
                </c:pt>
                <c:pt idx="735">
                  <c:v>4.09</c:v>
                </c:pt>
                <c:pt idx="736">
                  <c:v>4.59</c:v>
                </c:pt>
                <c:pt idx="737">
                  <c:v>4.87</c:v>
                </c:pt>
                <c:pt idx="738">
                  <c:v>4.5</c:v>
                </c:pt>
                <c:pt idx="739">
                  <c:v>4.5199999999999996</c:v>
                </c:pt>
                <c:pt idx="740">
                  <c:v>4.33</c:v>
                </c:pt>
                <c:pt idx="741">
                  <c:v>4.54</c:v>
                </c:pt>
                <c:pt idx="742">
                  <c:v>4.47</c:v>
                </c:pt>
                <c:pt idx="743">
                  <c:v>4.6100000000000003</c:v>
                </c:pt>
                <c:pt idx="744">
                  <c:v>4.57</c:v>
                </c:pt>
                <c:pt idx="745">
                  <c:v>4.1399999999999997</c:v>
                </c:pt>
                <c:pt idx="746">
                  <c:v>3.52</c:v>
                </c:pt>
                <c:pt idx="747">
                  <c:v>4.5199999999999996</c:v>
                </c:pt>
                <c:pt idx="748">
                  <c:v>3.84</c:v>
                </c:pt>
                <c:pt idx="749">
                  <c:v>4.42</c:v>
                </c:pt>
                <c:pt idx="750">
                  <c:v>4.38</c:v>
                </c:pt>
                <c:pt idx="751">
                  <c:v>4.0199999999999996</c:v>
                </c:pt>
                <c:pt idx="752">
                  <c:v>3.65</c:v>
                </c:pt>
                <c:pt idx="753">
                  <c:v>4.21</c:v>
                </c:pt>
                <c:pt idx="754">
                  <c:v>3.93</c:v>
                </c:pt>
                <c:pt idx="755">
                  <c:v>4.4800000000000004</c:v>
                </c:pt>
                <c:pt idx="756">
                  <c:v>4.0999999999999996</c:v>
                </c:pt>
                <c:pt idx="757">
                  <c:v>4.3099999999999996</c:v>
                </c:pt>
                <c:pt idx="758">
                  <c:v>4.3499999999999996</c:v>
                </c:pt>
                <c:pt idx="759">
                  <c:v>4.46</c:v>
                </c:pt>
                <c:pt idx="760">
                  <c:v>4.47</c:v>
                </c:pt>
                <c:pt idx="761">
                  <c:v>4.33</c:v>
                </c:pt>
                <c:pt idx="762">
                  <c:v>3.73</c:v>
                </c:pt>
                <c:pt idx="763">
                  <c:v>4.03</c:v>
                </c:pt>
                <c:pt idx="764">
                  <c:v>4.16</c:v>
                </c:pt>
                <c:pt idx="765">
                  <c:v>4.76</c:v>
                </c:pt>
                <c:pt idx="766">
                  <c:v>3.5</c:v>
                </c:pt>
                <c:pt idx="767">
                  <c:v>4.37</c:v>
                </c:pt>
                <c:pt idx="768">
                  <c:v>3.7</c:v>
                </c:pt>
                <c:pt idx="769">
                  <c:v>3.37</c:v>
                </c:pt>
                <c:pt idx="770">
                  <c:v>4.41</c:v>
                </c:pt>
                <c:pt idx="771">
                  <c:v>4.21</c:v>
                </c:pt>
                <c:pt idx="772">
                  <c:v>4.5999999999999996</c:v>
                </c:pt>
                <c:pt idx="773">
                  <c:v>3.88</c:v>
                </c:pt>
                <c:pt idx="774">
                  <c:v>4.58</c:v>
                </c:pt>
                <c:pt idx="775">
                  <c:v>3.98</c:v>
                </c:pt>
                <c:pt idx="776">
                  <c:v>4.3099999999999996</c:v>
                </c:pt>
                <c:pt idx="777">
                  <c:v>4.5199999999999996</c:v>
                </c:pt>
                <c:pt idx="778">
                  <c:v>4.59</c:v>
                </c:pt>
                <c:pt idx="779">
                  <c:v>4.3099999999999996</c:v>
                </c:pt>
                <c:pt idx="780">
                  <c:v>3.8</c:v>
                </c:pt>
                <c:pt idx="781">
                  <c:v>4.43</c:v>
                </c:pt>
                <c:pt idx="782">
                  <c:v>4.63</c:v>
                </c:pt>
                <c:pt idx="783">
                  <c:v>4.4400000000000004</c:v>
                </c:pt>
                <c:pt idx="784">
                  <c:v>4.41</c:v>
                </c:pt>
                <c:pt idx="785">
                  <c:v>4.3099999999999996</c:v>
                </c:pt>
                <c:pt idx="786">
                  <c:v>3.75</c:v>
                </c:pt>
                <c:pt idx="787">
                  <c:v>4</c:v>
                </c:pt>
                <c:pt idx="788">
                  <c:v>4.22</c:v>
                </c:pt>
                <c:pt idx="789">
                  <c:v>4.37</c:v>
                </c:pt>
                <c:pt idx="790">
                  <c:v>3.9</c:v>
                </c:pt>
                <c:pt idx="791">
                  <c:v>4.38</c:v>
                </c:pt>
                <c:pt idx="792">
                  <c:v>3.87</c:v>
                </c:pt>
                <c:pt idx="793">
                  <c:v>3.54</c:v>
                </c:pt>
                <c:pt idx="794">
                  <c:v>3.77</c:v>
                </c:pt>
                <c:pt idx="795">
                  <c:v>4.0599999999999996</c:v>
                </c:pt>
                <c:pt idx="796">
                  <c:v>4.4800000000000004</c:v>
                </c:pt>
                <c:pt idx="797">
                  <c:v>4.3499999999999996</c:v>
                </c:pt>
                <c:pt idx="798">
                  <c:v>4.3099999999999996</c:v>
                </c:pt>
                <c:pt idx="799">
                  <c:v>4.18</c:v>
                </c:pt>
                <c:pt idx="800">
                  <c:v>4.08</c:v>
                </c:pt>
                <c:pt idx="801">
                  <c:v>4.01</c:v>
                </c:pt>
                <c:pt idx="802">
                  <c:v>3.95</c:v>
                </c:pt>
                <c:pt idx="803">
                  <c:v>4.6399999999999997</c:v>
                </c:pt>
                <c:pt idx="804">
                  <c:v>4.5599999999999996</c:v>
                </c:pt>
                <c:pt idx="805">
                  <c:v>4.4800000000000004</c:v>
                </c:pt>
                <c:pt idx="806">
                  <c:v>3.84</c:v>
                </c:pt>
                <c:pt idx="807">
                  <c:v>3.63</c:v>
                </c:pt>
                <c:pt idx="808">
                  <c:v>4.26</c:v>
                </c:pt>
                <c:pt idx="809">
                  <c:v>3.68</c:v>
                </c:pt>
                <c:pt idx="810">
                  <c:v>4.29</c:v>
                </c:pt>
                <c:pt idx="811">
                  <c:v>4.8099999999999996</c:v>
                </c:pt>
                <c:pt idx="812">
                  <c:v>4.62</c:v>
                </c:pt>
                <c:pt idx="813">
                  <c:v>4.05</c:v>
                </c:pt>
                <c:pt idx="814">
                  <c:v>4.54</c:v>
                </c:pt>
                <c:pt idx="815">
                  <c:v>4.3899999999999997</c:v>
                </c:pt>
                <c:pt idx="816">
                  <c:v>4.59</c:v>
                </c:pt>
                <c:pt idx="817">
                  <c:v>4.1500000000000004</c:v>
                </c:pt>
                <c:pt idx="818">
                  <c:v>3.96</c:v>
                </c:pt>
                <c:pt idx="819">
                  <c:v>4.54</c:v>
                </c:pt>
                <c:pt idx="820">
                  <c:v>4.51</c:v>
                </c:pt>
                <c:pt idx="821">
                  <c:v>3.99</c:v>
                </c:pt>
                <c:pt idx="822">
                  <c:v>4.1900000000000004</c:v>
                </c:pt>
                <c:pt idx="823">
                  <c:v>4.66</c:v>
                </c:pt>
                <c:pt idx="824">
                  <c:v>4.5599999999999996</c:v>
                </c:pt>
                <c:pt idx="825">
                  <c:v>4.1399999999999997</c:v>
                </c:pt>
                <c:pt idx="826">
                  <c:v>4.3099999999999996</c:v>
                </c:pt>
                <c:pt idx="827">
                  <c:v>3.98</c:v>
                </c:pt>
                <c:pt idx="828">
                  <c:v>3.92</c:v>
                </c:pt>
                <c:pt idx="829">
                  <c:v>4.42</c:v>
                </c:pt>
                <c:pt idx="830">
                  <c:v>3.64</c:v>
                </c:pt>
                <c:pt idx="831">
                  <c:v>3.82</c:v>
                </c:pt>
                <c:pt idx="832">
                  <c:v>3.67</c:v>
                </c:pt>
                <c:pt idx="833">
                  <c:v>4.5</c:v>
                </c:pt>
                <c:pt idx="834">
                  <c:v>4.0199999999999996</c:v>
                </c:pt>
                <c:pt idx="835">
                  <c:v>4.5</c:v>
                </c:pt>
                <c:pt idx="836">
                  <c:v>4.47</c:v>
                </c:pt>
                <c:pt idx="837">
                  <c:v>4.53</c:v>
                </c:pt>
                <c:pt idx="838">
                  <c:v>3.3</c:v>
                </c:pt>
                <c:pt idx="839">
                  <c:v>4.3600000000000003</c:v>
                </c:pt>
                <c:pt idx="840">
                  <c:v>4.05</c:v>
                </c:pt>
                <c:pt idx="841">
                  <c:v>4.3499999999999996</c:v>
                </c:pt>
                <c:pt idx="842">
                  <c:v>3.98</c:v>
                </c:pt>
                <c:pt idx="843">
                  <c:v>4.3899999999999997</c:v>
                </c:pt>
                <c:pt idx="844">
                  <c:v>4.2699999999999996</c:v>
                </c:pt>
                <c:pt idx="845">
                  <c:v>4.18</c:v>
                </c:pt>
                <c:pt idx="846">
                  <c:v>4.83</c:v>
                </c:pt>
                <c:pt idx="847">
                  <c:v>4.67</c:v>
                </c:pt>
                <c:pt idx="848">
                  <c:v>4.45</c:v>
                </c:pt>
                <c:pt idx="849">
                  <c:v>4.24</c:v>
                </c:pt>
                <c:pt idx="850">
                  <c:v>3.31</c:v>
                </c:pt>
                <c:pt idx="851">
                  <c:v>4.1900000000000004</c:v>
                </c:pt>
                <c:pt idx="852">
                  <c:v>3.98</c:v>
                </c:pt>
                <c:pt idx="853">
                  <c:v>4</c:v>
                </c:pt>
                <c:pt idx="854">
                  <c:v>4.75</c:v>
                </c:pt>
                <c:pt idx="855">
                  <c:v>4.24</c:v>
                </c:pt>
                <c:pt idx="856">
                  <c:v>3.87</c:v>
                </c:pt>
                <c:pt idx="857">
                  <c:v>4.45</c:v>
                </c:pt>
                <c:pt idx="858">
                  <c:v>4.1500000000000004</c:v>
                </c:pt>
                <c:pt idx="859">
                  <c:v>4.3499999999999996</c:v>
                </c:pt>
                <c:pt idx="860">
                  <c:v>4.04</c:v>
                </c:pt>
                <c:pt idx="861">
                  <c:v>4.38</c:v>
                </c:pt>
                <c:pt idx="862">
                  <c:v>4.05</c:v>
                </c:pt>
                <c:pt idx="863">
                  <c:v>4.55</c:v>
                </c:pt>
                <c:pt idx="864">
                  <c:v>4.45</c:v>
                </c:pt>
                <c:pt idx="865">
                  <c:v>4.0599999999999996</c:v>
                </c:pt>
                <c:pt idx="866">
                  <c:v>3.62</c:v>
                </c:pt>
                <c:pt idx="867">
                  <c:v>3.31</c:v>
                </c:pt>
                <c:pt idx="868">
                  <c:v>4.62</c:v>
                </c:pt>
                <c:pt idx="869">
                  <c:v>4.5</c:v>
                </c:pt>
                <c:pt idx="870">
                  <c:v>4.3600000000000003</c:v>
                </c:pt>
                <c:pt idx="871">
                  <c:v>4.37</c:v>
                </c:pt>
                <c:pt idx="872">
                  <c:v>4.62</c:v>
                </c:pt>
                <c:pt idx="873">
                  <c:v>3.93</c:v>
                </c:pt>
                <c:pt idx="874">
                  <c:v>3.58</c:v>
                </c:pt>
                <c:pt idx="875">
                  <c:v>4.03</c:v>
                </c:pt>
                <c:pt idx="876">
                  <c:v>4.1500000000000004</c:v>
                </c:pt>
                <c:pt idx="877">
                  <c:v>4.8099999999999996</c:v>
                </c:pt>
                <c:pt idx="878">
                  <c:v>3.82</c:v>
                </c:pt>
                <c:pt idx="879">
                  <c:v>4.41</c:v>
                </c:pt>
                <c:pt idx="880">
                  <c:v>4.32</c:v>
                </c:pt>
                <c:pt idx="881">
                  <c:v>4.4400000000000004</c:v>
                </c:pt>
                <c:pt idx="882">
                  <c:v>4.66</c:v>
                </c:pt>
                <c:pt idx="883">
                  <c:v>4.67</c:v>
                </c:pt>
                <c:pt idx="884">
                  <c:v>4.7300000000000004</c:v>
                </c:pt>
                <c:pt idx="885">
                  <c:v>4.41</c:v>
                </c:pt>
                <c:pt idx="886">
                  <c:v>3.97</c:v>
                </c:pt>
                <c:pt idx="887">
                  <c:v>4.34</c:v>
                </c:pt>
                <c:pt idx="888">
                  <c:v>4.03</c:v>
                </c:pt>
                <c:pt idx="889">
                  <c:v>4.1900000000000004</c:v>
                </c:pt>
                <c:pt idx="890">
                  <c:v>4.26</c:v>
                </c:pt>
                <c:pt idx="891">
                  <c:v>3.63</c:v>
                </c:pt>
                <c:pt idx="892">
                  <c:v>3.64</c:v>
                </c:pt>
                <c:pt idx="893">
                  <c:v>3.67</c:v>
                </c:pt>
                <c:pt idx="894">
                  <c:v>4.74</c:v>
                </c:pt>
                <c:pt idx="895">
                  <c:v>4.67</c:v>
                </c:pt>
                <c:pt idx="896">
                  <c:v>4.3499999999999996</c:v>
                </c:pt>
                <c:pt idx="897">
                  <c:v>4.08</c:v>
                </c:pt>
                <c:pt idx="898">
                  <c:v>3.46</c:v>
                </c:pt>
                <c:pt idx="899">
                  <c:v>4.66</c:v>
                </c:pt>
                <c:pt idx="900">
                  <c:v>4.41</c:v>
                </c:pt>
                <c:pt idx="901">
                  <c:v>3.95</c:v>
                </c:pt>
                <c:pt idx="902">
                  <c:v>4.59</c:v>
                </c:pt>
                <c:pt idx="903">
                  <c:v>4.37</c:v>
                </c:pt>
                <c:pt idx="904">
                  <c:v>4.3899999999999997</c:v>
                </c:pt>
                <c:pt idx="905">
                  <c:v>4.54</c:v>
                </c:pt>
                <c:pt idx="906">
                  <c:v>3.43</c:v>
                </c:pt>
                <c:pt idx="907">
                  <c:v>4.24</c:v>
                </c:pt>
                <c:pt idx="908">
                  <c:v>4.6900000000000004</c:v>
                </c:pt>
                <c:pt idx="909">
                  <c:v>4.5599999999999996</c:v>
                </c:pt>
                <c:pt idx="910">
                  <c:v>3.81</c:v>
                </c:pt>
                <c:pt idx="911">
                  <c:v>4.1900000000000004</c:v>
                </c:pt>
                <c:pt idx="912">
                  <c:v>4.3899999999999997</c:v>
                </c:pt>
                <c:pt idx="913">
                  <c:v>4.5599999999999996</c:v>
                </c:pt>
                <c:pt idx="914">
                  <c:v>3.98</c:v>
                </c:pt>
                <c:pt idx="915">
                  <c:v>3.8</c:v>
                </c:pt>
                <c:pt idx="916">
                  <c:v>3.73</c:v>
                </c:pt>
                <c:pt idx="917">
                  <c:v>3.93</c:v>
                </c:pt>
                <c:pt idx="918">
                  <c:v>3.43</c:v>
                </c:pt>
                <c:pt idx="919">
                  <c:v>4.2</c:v>
                </c:pt>
                <c:pt idx="920">
                  <c:v>4.6100000000000003</c:v>
                </c:pt>
                <c:pt idx="921">
                  <c:v>4.8600000000000003</c:v>
                </c:pt>
                <c:pt idx="922">
                  <c:v>4.58</c:v>
                </c:pt>
                <c:pt idx="923">
                  <c:v>4.42</c:v>
                </c:pt>
                <c:pt idx="924">
                  <c:v>4.25</c:v>
                </c:pt>
                <c:pt idx="925">
                  <c:v>4.42</c:v>
                </c:pt>
                <c:pt idx="926">
                  <c:v>4.3499999999999996</c:v>
                </c:pt>
                <c:pt idx="927">
                  <c:v>4.24</c:v>
                </c:pt>
                <c:pt idx="928">
                  <c:v>4.22</c:v>
                </c:pt>
                <c:pt idx="929">
                  <c:v>4.16</c:v>
                </c:pt>
                <c:pt idx="930">
                  <c:v>4.3600000000000003</c:v>
                </c:pt>
                <c:pt idx="931">
                  <c:v>4.5</c:v>
                </c:pt>
                <c:pt idx="932">
                  <c:v>4.46</c:v>
                </c:pt>
                <c:pt idx="933">
                  <c:v>4.25</c:v>
                </c:pt>
                <c:pt idx="934">
                  <c:v>4.6500000000000004</c:v>
                </c:pt>
                <c:pt idx="935">
                  <c:v>4.5</c:v>
                </c:pt>
                <c:pt idx="936">
                  <c:v>4.57</c:v>
                </c:pt>
                <c:pt idx="937">
                  <c:v>3.86</c:v>
                </c:pt>
                <c:pt idx="938">
                  <c:v>4.3</c:v>
                </c:pt>
                <c:pt idx="939">
                  <c:v>4.63</c:v>
                </c:pt>
                <c:pt idx="940">
                  <c:v>3.35</c:v>
                </c:pt>
                <c:pt idx="941">
                  <c:v>4.2699999999999996</c:v>
                </c:pt>
                <c:pt idx="942">
                  <c:v>3.82</c:v>
                </c:pt>
                <c:pt idx="943">
                  <c:v>3.74</c:v>
                </c:pt>
                <c:pt idx="944">
                  <c:v>3.96</c:v>
                </c:pt>
                <c:pt idx="945">
                  <c:v>4.09</c:v>
                </c:pt>
                <c:pt idx="946">
                  <c:v>4.04</c:v>
                </c:pt>
                <c:pt idx="947">
                  <c:v>5</c:v>
                </c:pt>
                <c:pt idx="948">
                  <c:v>4.3</c:v>
                </c:pt>
                <c:pt idx="949">
                  <c:v>3.78</c:v>
                </c:pt>
                <c:pt idx="950">
                  <c:v>3.83</c:v>
                </c:pt>
                <c:pt idx="951">
                  <c:v>4.01</c:v>
                </c:pt>
                <c:pt idx="952">
                  <c:v>3.44</c:v>
                </c:pt>
                <c:pt idx="953">
                  <c:v>3.67</c:v>
                </c:pt>
                <c:pt idx="954">
                  <c:v>4.4800000000000004</c:v>
                </c:pt>
                <c:pt idx="955">
                  <c:v>4.1900000000000004</c:v>
                </c:pt>
                <c:pt idx="956">
                  <c:v>4.3099999999999996</c:v>
                </c:pt>
                <c:pt idx="957">
                  <c:v>3.9</c:v>
                </c:pt>
                <c:pt idx="958">
                  <c:v>4.66</c:v>
                </c:pt>
                <c:pt idx="959">
                  <c:v>3.68</c:v>
                </c:pt>
                <c:pt idx="960">
                  <c:v>3.74</c:v>
                </c:pt>
                <c:pt idx="961">
                  <c:v>4.7300000000000004</c:v>
                </c:pt>
                <c:pt idx="962">
                  <c:v>4.26</c:v>
                </c:pt>
                <c:pt idx="963">
                  <c:v>4.1500000000000004</c:v>
                </c:pt>
                <c:pt idx="964">
                  <c:v>4.33</c:v>
                </c:pt>
                <c:pt idx="965">
                  <c:v>4.55</c:v>
                </c:pt>
                <c:pt idx="966">
                  <c:v>4.33</c:v>
                </c:pt>
                <c:pt idx="967">
                  <c:v>4.28</c:v>
                </c:pt>
                <c:pt idx="968">
                  <c:v>4.45</c:v>
                </c:pt>
                <c:pt idx="969">
                  <c:v>3.28</c:v>
                </c:pt>
                <c:pt idx="970">
                  <c:v>4.22</c:v>
                </c:pt>
                <c:pt idx="971">
                  <c:v>4.18</c:v>
                </c:pt>
                <c:pt idx="972">
                  <c:v>4.05</c:v>
                </c:pt>
                <c:pt idx="973">
                  <c:v>4.3499999999999996</c:v>
                </c:pt>
                <c:pt idx="974">
                  <c:v>4.45</c:v>
                </c:pt>
                <c:pt idx="975">
                  <c:v>4.1399999999999997</c:v>
                </c:pt>
                <c:pt idx="976">
                  <c:v>3.45</c:v>
                </c:pt>
                <c:pt idx="977">
                  <c:v>4.28</c:v>
                </c:pt>
                <c:pt idx="978">
                  <c:v>4.26</c:v>
                </c:pt>
                <c:pt idx="979">
                  <c:v>4.1399999999999997</c:v>
                </c:pt>
                <c:pt idx="980">
                  <c:v>4.07</c:v>
                </c:pt>
                <c:pt idx="981">
                  <c:v>4.49</c:v>
                </c:pt>
                <c:pt idx="982">
                  <c:v>4.5</c:v>
                </c:pt>
                <c:pt idx="983">
                  <c:v>4.37</c:v>
                </c:pt>
                <c:pt idx="984">
                  <c:v>3.85</c:v>
                </c:pt>
                <c:pt idx="985">
                  <c:v>3.68</c:v>
                </c:pt>
                <c:pt idx="986">
                  <c:v>3.98</c:v>
                </c:pt>
                <c:pt idx="987">
                  <c:v>3.84</c:v>
                </c:pt>
                <c:pt idx="988">
                  <c:v>4.07</c:v>
                </c:pt>
                <c:pt idx="989">
                  <c:v>3.88</c:v>
                </c:pt>
                <c:pt idx="990">
                  <c:v>4.46</c:v>
                </c:pt>
                <c:pt idx="991">
                  <c:v>3.83</c:v>
                </c:pt>
                <c:pt idx="992">
                  <c:v>4.47</c:v>
                </c:pt>
                <c:pt idx="993">
                  <c:v>4.22</c:v>
                </c:pt>
                <c:pt idx="994">
                  <c:v>4.4000000000000004</c:v>
                </c:pt>
                <c:pt idx="995">
                  <c:v>3.94</c:v>
                </c:pt>
                <c:pt idx="996">
                  <c:v>4.25</c:v>
                </c:pt>
                <c:pt idx="997">
                  <c:v>4.3099999999999996</c:v>
                </c:pt>
                <c:pt idx="998">
                  <c:v>4.37</c:v>
                </c:pt>
                <c:pt idx="999">
                  <c:v>4.22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611-7846-94D5-003B721EE4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02715808"/>
        <c:axId val="1201695792"/>
      </c:scatterChart>
      <c:valAx>
        <c:axId val="12027158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201695792"/>
        <c:crosses val="autoZero"/>
        <c:crossBetween val="midCat"/>
      </c:valAx>
      <c:valAx>
        <c:axId val="1201695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2027158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Average Price per Category</a:t>
            </a:r>
            <a:r>
              <a:rPr lang="en-US" sz="1800" b="1" baseline="0" dirty="0"/>
              <a:t> </a:t>
            </a:r>
            <a:r>
              <a:rPr lang="en-US" sz="1800" b="1" dirty="0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Average Price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Makeup</c:v>
                </c:pt>
                <c:pt idx="1">
                  <c:v>Skincare</c:v>
                </c:pt>
                <c:pt idx="2">
                  <c:v>Fragrance</c:v>
                </c:pt>
                <c:pt idx="3">
                  <c:v>Hair</c:v>
                </c:pt>
                <c:pt idx="4">
                  <c:v>Bath &amp; Body</c:v>
                </c:pt>
                <c:pt idx="5">
                  <c:v>Mini Size</c:v>
                </c:pt>
                <c:pt idx="6">
                  <c:v>Tools &amp; Brushes</c:v>
                </c:pt>
                <c:pt idx="7">
                  <c:v>Men</c:v>
                </c:pt>
              </c:strCache>
            </c:strRef>
          </c:cat>
          <c:val>
            <c:numRef>
              <c:f>Sheet1!$B$2:$B$9</c:f>
              <c:numCache>
                <c:formatCode>0.00</c:formatCode>
                <c:ptCount val="8"/>
                <c:pt idx="0">
                  <c:v>32</c:v>
                </c:pt>
                <c:pt idx="1">
                  <c:v>59</c:v>
                </c:pt>
                <c:pt idx="2">
                  <c:v>86</c:v>
                </c:pt>
                <c:pt idx="3">
                  <c:v>41</c:v>
                </c:pt>
                <c:pt idx="4">
                  <c:v>40</c:v>
                </c:pt>
                <c:pt idx="5">
                  <c:v>21</c:v>
                </c:pt>
                <c:pt idx="6">
                  <c:v>31</c:v>
                </c:pt>
                <c:pt idx="7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35-AC43-B2BE-5028965CD1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1687120"/>
        <c:axId val="1424160784"/>
      </c:barChart>
      <c:catAx>
        <c:axId val="1171687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424160784"/>
        <c:crosses val="autoZero"/>
        <c:auto val="1"/>
        <c:lblAlgn val="ctr"/>
        <c:lblOffset val="100"/>
        <c:noMultiLvlLbl val="0"/>
      </c:catAx>
      <c:valAx>
        <c:axId val="14241607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17168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Top</a:t>
            </a:r>
            <a:r>
              <a:rPr lang="en-US" sz="1800" b="1" baseline="0" dirty="0"/>
              <a:t> 10 brands </a:t>
            </a:r>
            <a:r>
              <a:rPr lang="en-US" sz="1800" b="1" dirty="0"/>
              <a:t>Share of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'per brands info '!$B$1</c:f>
              <c:strCache>
                <c:ptCount val="1"/>
                <c:pt idx="0">
                  <c:v>Sales Share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'per brands info '!$A$2:$A$11</c:f>
              <c:strCache>
                <c:ptCount val="10"/>
                <c:pt idx="0">
                  <c:v>Dior</c:v>
                </c:pt>
                <c:pt idx="1">
                  <c:v>Charlotte Tilbury</c:v>
                </c:pt>
                <c:pt idx="2">
                  <c:v>TOM FORD</c:v>
                </c:pt>
                <c:pt idx="3">
                  <c:v>NARS</c:v>
                </c:pt>
                <c:pt idx="4">
                  <c:v>Fenty Beauty by Rihanna</c:v>
                </c:pt>
                <c:pt idx="5">
                  <c:v>Tatcha</c:v>
                </c:pt>
                <c:pt idx="6">
                  <c:v>Drunk Elephant</c:v>
                </c:pt>
                <c:pt idx="7">
                  <c:v>Anastasia Beverly Hills</c:v>
                </c:pt>
                <c:pt idx="8">
                  <c:v>SEPHORA COLLECTION</c:v>
                </c:pt>
                <c:pt idx="9">
                  <c:v>Urban Decay</c:v>
                </c:pt>
              </c:strCache>
            </c:strRef>
          </c:cat>
          <c:val>
            <c:numRef>
              <c:f>'per brands info '!$B$2:$B$11</c:f>
              <c:numCache>
                <c:formatCode>General</c:formatCode>
                <c:ptCount val="10"/>
                <c:pt idx="0">
                  <c:v>332313680.5</c:v>
                </c:pt>
                <c:pt idx="1">
                  <c:v>300577243</c:v>
                </c:pt>
                <c:pt idx="2">
                  <c:v>269211040</c:v>
                </c:pt>
                <c:pt idx="3">
                  <c:v>242257425</c:v>
                </c:pt>
                <c:pt idx="4">
                  <c:v>241474409</c:v>
                </c:pt>
                <c:pt idx="5">
                  <c:v>219269285</c:v>
                </c:pt>
                <c:pt idx="6">
                  <c:v>217842335</c:v>
                </c:pt>
                <c:pt idx="7">
                  <c:v>208866305.5</c:v>
                </c:pt>
                <c:pt idx="8">
                  <c:v>182547734.30000001</c:v>
                </c:pt>
                <c:pt idx="9">
                  <c:v>176842194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92-C947-A851-239E5477D3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8397135"/>
        <c:axId val="88398863"/>
      </c:barChart>
      <c:catAx>
        <c:axId val="883971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88398863"/>
        <c:crosses val="autoZero"/>
        <c:auto val="1"/>
        <c:lblAlgn val="ctr"/>
        <c:lblOffset val="100"/>
        <c:noMultiLvlLbl val="0"/>
      </c:catAx>
      <c:valAx>
        <c:axId val="883988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883971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>
                <a:solidFill>
                  <a:schemeClr val="tx1"/>
                </a:solidFill>
              </a:rPr>
              <a:t>Sales Share Per Price Range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EG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Sheet1!$A$4:$A$6</c:f>
              <c:strCache>
                <c:ptCount val="3"/>
                <c:pt idx="0">
                  <c:v>UNDER 10 $</c:v>
                </c:pt>
                <c:pt idx="1">
                  <c:v>Affordable </c:v>
                </c:pt>
                <c:pt idx="2">
                  <c:v>Luxury</c:v>
                </c:pt>
              </c:strCache>
            </c:strRef>
          </c:cat>
          <c:val>
            <c:numRef>
              <c:f>Sheet1!$B$4:$B$6</c:f>
              <c:numCache>
                <c:formatCode>General</c:formatCode>
                <c:ptCount val="3"/>
                <c:pt idx="0">
                  <c:v>77333432.3984375</c:v>
                </c:pt>
                <c:pt idx="1">
                  <c:v>5550449996.1811504</c:v>
                </c:pt>
                <c:pt idx="2">
                  <c:v>3947537062.59375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95-2C41-B424-690EF793CA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87897408"/>
        <c:axId val="1587854000"/>
      </c:barChart>
      <c:catAx>
        <c:axId val="1587897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587854000"/>
        <c:crosses val="autoZero"/>
        <c:auto val="1"/>
        <c:lblAlgn val="ctr"/>
        <c:lblOffset val="100"/>
        <c:noMultiLvlLbl val="0"/>
      </c:catAx>
      <c:valAx>
        <c:axId val="1587854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587897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/>
              <a:t>Purchases  of Products</a:t>
            </a:r>
            <a:r>
              <a:rPr lang="en-US" sz="1600" b="1" baseline="0" dirty="0"/>
              <a:t> Per Price Range</a:t>
            </a:r>
            <a:r>
              <a:rPr lang="en-US" sz="1600" b="1" dirty="0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Purchaces of products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Sheet1!$A$4:$A$6</c:f>
              <c:strCache>
                <c:ptCount val="3"/>
                <c:pt idx="0">
                  <c:v>UNDER 10 $</c:v>
                </c:pt>
                <c:pt idx="1">
                  <c:v>Affordable </c:v>
                </c:pt>
                <c:pt idx="2">
                  <c:v>Luxury</c:v>
                </c:pt>
              </c:strCache>
            </c:strRef>
          </c:cat>
          <c:val>
            <c:numRef>
              <c:f>Sheet1!$C$4:$C$6</c:f>
              <c:numCache>
                <c:formatCode>General</c:formatCode>
                <c:ptCount val="3"/>
                <c:pt idx="0">
                  <c:v>9769226</c:v>
                </c:pt>
                <c:pt idx="1">
                  <c:v>186302898</c:v>
                </c:pt>
                <c:pt idx="2">
                  <c:v>43146562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3A-3C45-8784-556D979C14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13530656"/>
        <c:axId val="813532928"/>
      </c:barChart>
      <c:catAx>
        <c:axId val="813530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813532928"/>
        <c:crosses val="autoZero"/>
        <c:auto val="1"/>
        <c:lblAlgn val="ctr"/>
        <c:lblOffset val="100"/>
        <c:noMultiLvlLbl val="0"/>
      </c:catAx>
      <c:valAx>
        <c:axId val="813532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813530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Sales Share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'per brands info '!$B$1</c:f>
              <c:strCache>
                <c:ptCount val="1"/>
                <c:pt idx="0">
                  <c:v>Sales Share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'per brands info '!$A$2:$A$11</c:f>
              <c:strCache>
                <c:ptCount val="10"/>
                <c:pt idx="0">
                  <c:v>Dior</c:v>
                </c:pt>
                <c:pt idx="1">
                  <c:v>Charlotte Tilbury</c:v>
                </c:pt>
                <c:pt idx="2">
                  <c:v>TOM FORD</c:v>
                </c:pt>
                <c:pt idx="3">
                  <c:v>NARS</c:v>
                </c:pt>
                <c:pt idx="4">
                  <c:v>Fenty Beauty by Rihanna</c:v>
                </c:pt>
                <c:pt idx="5">
                  <c:v>Tatcha</c:v>
                </c:pt>
                <c:pt idx="6">
                  <c:v>Drunk Elephant</c:v>
                </c:pt>
                <c:pt idx="7">
                  <c:v>Anastasia Beverly Hills</c:v>
                </c:pt>
                <c:pt idx="8">
                  <c:v>SEPHORA COLLECTION</c:v>
                </c:pt>
                <c:pt idx="9">
                  <c:v>Urban Decay</c:v>
                </c:pt>
              </c:strCache>
            </c:strRef>
          </c:cat>
          <c:val>
            <c:numRef>
              <c:f>'per brands info '!$B$2:$B$11</c:f>
              <c:numCache>
                <c:formatCode>General</c:formatCode>
                <c:ptCount val="10"/>
                <c:pt idx="0">
                  <c:v>332313680.5</c:v>
                </c:pt>
                <c:pt idx="1">
                  <c:v>300577243</c:v>
                </c:pt>
                <c:pt idx="2">
                  <c:v>269211040</c:v>
                </c:pt>
                <c:pt idx="3">
                  <c:v>242257425</c:v>
                </c:pt>
                <c:pt idx="4">
                  <c:v>241474409</c:v>
                </c:pt>
                <c:pt idx="5">
                  <c:v>219269285</c:v>
                </c:pt>
                <c:pt idx="6">
                  <c:v>217842335</c:v>
                </c:pt>
                <c:pt idx="7">
                  <c:v>208866305.5</c:v>
                </c:pt>
                <c:pt idx="8">
                  <c:v>182547734.30000001</c:v>
                </c:pt>
                <c:pt idx="9">
                  <c:v>176842194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92-C947-A851-239E5477D3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8397135"/>
        <c:axId val="88398863"/>
      </c:barChart>
      <c:catAx>
        <c:axId val="883971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88398863"/>
        <c:crosses val="autoZero"/>
        <c:auto val="1"/>
        <c:lblAlgn val="ctr"/>
        <c:lblOffset val="100"/>
        <c:noMultiLvlLbl val="0"/>
      </c:catAx>
      <c:valAx>
        <c:axId val="883988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883971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Sales Share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title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8397135"/>
        <c:axId val="88398863"/>
      </c:barChart>
      <c:catAx>
        <c:axId val="883971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88398863"/>
        <c:crosses val="autoZero"/>
        <c:auto val="1"/>
        <c:lblAlgn val="ctr"/>
        <c:lblOffset val="100"/>
        <c:noMultiLvlLbl val="0"/>
      </c:catAx>
      <c:valAx>
        <c:axId val="883988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883971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spPr>
            <a:solidFill>
              <a:schemeClr val="accent1">
                <a:lumMod val="75000"/>
              </a:schemeClr>
            </a:solidFill>
          </c:spPr>
          <c:dPt>
            <c:idx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E0ED-1641-9151-5FD16149701C}"/>
              </c:ext>
            </c:extLst>
          </c:dPt>
          <c:dPt>
            <c:idx val="1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E0ED-1641-9151-5FD16149701C}"/>
              </c:ext>
            </c:extLst>
          </c:dPt>
          <c:dLbls>
            <c:dLbl>
              <c:idx val="1"/>
              <c:layout>
                <c:manualLayout>
                  <c:x val="0.1158667106298507"/>
                  <c:y val="-0.16407518671435567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0ED-1641-9151-5FD16149701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EG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Sheet2!$A$15:$A$16</c:f>
              <c:strCache>
                <c:ptCount val="2"/>
                <c:pt idx="0">
                  <c:v>Top 10 Brands Gros Sales </c:v>
                </c:pt>
                <c:pt idx="1">
                  <c:v>All Other brands Gross Sales </c:v>
                </c:pt>
              </c:strCache>
            </c:strRef>
          </c:cat>
          <c:val>
            <c:numRef>
              <c:f>Sheet2!$B$15:$B$16</c:f>
              <c:numCache>
                <c:formatCode>#,##0</c:formatCode>
                <c:ptCount val="2"/>
                <c:pt idx="0" formatCode="General">
                  <c:v>2391201651.3000002</c:v>
                </c:pt>
                <c:pt idx="1">
                  <c:v>7184118840.6999998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0ED-1641-9151-5FD16149701C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7.7725040097476161E-2"/>
          <c:y val="2.1314387211367674E-2"/>
          <c:w val="0.83130577400107686"/>
          <c:h val="9.54537698773443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AVG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G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Sales REVENUE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Sheet1!$B$2:$B$11</c:f>
              <c:strCache>
                <c:ptCount val="10"/>
                <c:pt idx="0">
                  <c:v>Dior</c:v>
                </c:pt>
                <c:pt idx="1">
                  <c:v>Charlotte Tilbury</c:v>
                </c:pt>
                <c:pt idx="2">
                  <c:v>TOM FORD</c:v>
                </c:pt>
                <c:pt idx="3">
                  <c:v>NARS</c:v>
                </c:pt>
                <c:pt idx="4">
                  <c:v>Fenty Beauty by Rihanna</c:v>
                </c:pt>
                <c:pt idx="5">
                  <c:v>Tatcha</c:v>
                </c:pt>
                <c:pt idx="6">
                  <c:v>Drunk Elephant</c:v>
                </c:pt>
                <c:pt idx="7">
                  <c:v>Anastasia Beverly Hills</c:v>
                </c:pt>
                <c:pt idx="8">
                  <c:v>SEPHORA COLLECTION</c:v>
                </c:pt>
                <c:pt idx="9">
                  <c:v>Urban Decay</c:v>
                </c:pt>
              </c:strCache>
            </c:strRef>
          </c:cat>
          <c:val>
            <c:numRef>
              <c:f>Sheet1!$C$2:$C$11</c:f>
            </c:numRef>
          </c:val>
          <c:extLst>
            <c:ext xmlns:c16="http://schemas.microsoft.com/office/drawing/2014/chart" uri="{C3380CC4-5D6E-409C-BE32-E72D297353CC}">
              <c16:uniqueId val="{00000000-C9E9-6E4F-AFCC-D9A8FB3AB3EF}"/>
            </c:ext>
          </c:extLst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sum(Number_Of_Reviews)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Sheet1!$B$2:$B$11</c:f>
              <c:strCache>
                <c:ptCount val="10"/>
                <c:pt idx="0">
                  <c:v>Dior</c:v>
                </c:pt>
                <c:pt idx="1">
                  <c:v>Charlotte Tilbury</c:v>
                </c:pt>
                <c:pt idx="2">
                  <c:v>TOM FORD</c:v>
                </c:pt>
                <c:pt idx="3">
                  <c:v>NARS</c:v>
                </c:pt>
                <c:pt idx="4">
                  <c:v>Fenty Beauty by Rihanna</c:v>
                </c:pt>
                <c:pt idx="5">
                  <c:v>Tatcha</c:v>
                </c:pt>
                <c:pt idx="6">
                  <c:v>Drunk Elephant</c:v>
                </c:pt>
                <c:pt idx="7">
                  <c:v>Anastasia Beverly Hills</c:v>
                </c:pt>
                <c:pt idx="8">
                  <c:v>SEPHORA COLLECTION</c:v>
                </c:pt>
                <c:pt idx="9">
                  <c:v>Urban Decay</c:v>
                </c:pt>
              </c:strCache>
            </c:strRef>
          </c:cat>
          <c:val>
            <c:numRef>
              <c:f>Sheet1!$D$2:$D$11</c:f>
            </c:numRef>
          </c:val>
          <c:extLst>
            <c:ext xmlns:c16="http://schemas.microsoft.com/office/drawing/2014/chart" uri="{C3380CC4-5D6E-409C-BE32-E72D297353CC}">
              <c16:uniqueId val="{00000001-C9E9-6E4F-AFCC-D9A8FB3AB3EF}"/>
            </c:ext>
          </c:extLst>
        </c:ser>
        <c:ser>
          <c:idx val="2"/>
          <c:order val="2"/>
          <c:tx>
            <c:strRef>
              <c:f>Sheet1!$E$1</c:f>
              <c:strCache>
                <c:ptCount val="1"/>
                <c:pt idx="0">
                  <c:v>Num_product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Sheet1!$B$2:$B$11</c:f>
              <c:strCache>
                <c:ptCount val="10"/>
                <c:pt idx="0">
                  <c:v>Dior</c:v>
                </c:pt>
                <c:pt idx="1">
                  <c:v>Charlotte Tilbury</c:v>
                </c:pt>
                <c:pt idx="2">
                  <c:v>TOM FORD</c:v>
                </c:pt>
                <c:pt idx="3">
                  <c:v>NARS</c:v>
                </c:pt>
                <c:pt idx="4">
                  <c:v>Fenty Beauty by Rihanna</c:v>
                </c:pt>
                <c:pt idx="5">
                  <c:v>Tatcha</c:v>
                </c:pt>
                <c:pt idx="6">
                  <c:v>Drunk Elephant</c:v>
                </c:pt>
                <c:pt idx="7">
                  <c:v>Anastasia Beverly Hills</c:v>
                </c:pt>
                <c:pt idx="8">
                  <c:v>SEPHORA COLLECTION</c:v>
                </c:pt>
                <c:pt idx="9">
                  <c:v>Urban Decay</c:v>
                </c:pt>
              </c:strCache>
            </c:strRef>
          </c:cat>
          <c:val>
            <c:numRef>
              <c:f>Sheet1!$E$2:$E$11</c:f>
            </c:numRef>
          </c:val>
          <c:extLst>
            <c:ext xmlns:c16="http://schemas.microsoft.com/office/drawing/2014/chart" uri="{C3380CC4-5D6E-409C-BE32-E72D297353CC}">
              <c16:uniqueId val="{00000002-C9E9-6E4F-AFCC-D9A8FB3AB3EF}"/>
            </c:ext>
          </c:extLst>
        </c:ser>
        <c:ser>
          <c:idx val="3"/>
          <c:order val="3"/>
          <c:tx>
            <c:strRef>
              <c:f>Sheet1!$F$1</c:f>
              <c:strCache>
                <c:ptCount val="1"/>
                <c:pt idx="0">
                  <c:v>AVG Price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C9E9-6E4F-AFCC-D9A8FB3AB3EF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C9E9-6E4F-AFCC-D9A8FB3AB3EF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C9E9-6E4F-AFCC-D9A8FB3AB3EF}"/>
              </c:ext>
            </c:extLst>
          </c:dPt>
          <c:cat>
            <c:strRef>
              <c:f>Sheet1!$B$2:$B$11</c:f>
              <c:strCache>
                <c:ptCount val="10"/>
                <c:pt idx="0">
                  <c:v>Dior</c:v>
                </c:pt>
                <c:pt idx="1">
                  <c:v>Charlotte Tilbury</c:v>
                </c:pt>
                <c:pt idx="2">
                  <c:v>TOM FORD</c:v>
                </c:pt>
                <c:pt idx="3">
                  <c:v>NARS</c:v>
                </c:pt>
                <c:pt idx="4">
                  <c:v>Fenty Beauty by Rihanna</c:v>
                </c:pt>
                <c:pt idx="5">
                  <c:v>Tatcha</c:v>
                </c:pt>
                <c:pt idx="6">
                  <c:v>Drunk Elephant</c:v>
                </c:pt>
                <c:pt idx="7">
                  <c:v>Anastasia Beverly Hills</c:v>
                </c:pt>
                <c:pt idx="8">
                  <c:v>SEPHORA COLLECTION</c:v>
                </c:pt>
                <c:pt idx="9">
                  <c:v>Urban Decay</c:v>
                </c:pt>
              </c:strCache>
            </c:strRef>
          </c:cat>
          <c:val>
            <c:numRef>
              <c:f>Sheet1!$F$2:$F$11</c:f>
              <c:numCache>
                <c:formatCode>0.0</c:formatCode>
                <c:ptCount val="10"/>
                <c:pt idx="0" formatCode="General">
                  <c:v>69.599999999999994</c:v>
                </c:pt>
                <c:pt idx="1">
                  <c:v>41.913978494623599</c:v>
                </c:pt>
                <c:pt idx="2">
                  <c:v>155.786516853932</c:v>
                </c:pt>
                <c:pt idx="3">
                  <c:v>31.253731343283501</c:v>
                </c:pt>
                <c:pt idx="4">
                  <c:v>30.1866666666666</c:v>
                </c:pt>
                <c:pt idx="5" formatCode="0">
                  <c:v>56.040816326530603</c:v>
                </c:pt>
                <c:pt idx="6">
                  <c:v>40.160714285714199</c:v>
                </c:pt>
                <c:pt idx="7">
                  <c:v>28.0923913043478</c:v>
                </c:pt>
                <c:pt idx="8" formatCode="0">
                  <c:v>16.001311952796598</c:v>
                </c:pt>
                <c:pt idx="9">
                  <c:v>29.203389830508399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9E9-6E4F-AFCC-D9A8FB3AB3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92938752"/>
        <c:axId val="1887312464"/>
      </c:barChart>
      <c:catAx>
        <c:axId val="1692938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887312464"/>
        <c:crosses val="autoZero"/>
        <c:auto val="1"/>
        <c:lblAlgn val="ctr"/>
        <c:lblOffset val="100"/>
        <c:noMultiLvlLbl val="0"/>
      </c:catAx>
      <c:valAx>
        <c:axId val="18873124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G"/>
          </a:p>
        </c:txPr>
        <c:crossAx val="1692938752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G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281162-5E9A-C144-BEA6-35303D9B60FD}" type="doc">
      <dgm:prSet loTypeId="urn:microsoft.com/office/officeart/2005/8/layout/orgChar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BB92B86-8C27-FA48-96FC-0B1D85B7F1DA}">
      <dgm:prSet phldrT="[Text]"/>
      <dgm:spPr/>
      <dgm:t>
        <a:bodyPr/>
        <a:lstStyle/>
        <a:p>
          <a:pPr rtl="0"/>
          <a:r>
            <a:rPr lang="en-US" dirty="0"/>
            <a:t> 8137 products </a:t>
          </a:r>
        </a:p>
      </dgm:t>
    </dgm:pt>
    <dgm:pt modelId="{A92CCEAB-BA5B-B149-BE69-281302F62218}" type="parTrans" cxnId="{609FC5E0-0888-BE47-985E-9B733C64D832}">
      <dgm:prSet/>
      <dgm:spPr/>
      <dgm:t>
        <a:bodyPr/>
        <a:lstStyle/>
        <a:p>
          <a:endParaRPr lang="en-US"/>
        </a:p>
      </dgm:t>
    </dgm:pt>
    <dgm:pt modelId="{A9FCB1C9-5143-8245-AA15-75D799A67ECF}" type="sibTrans" cxnId="{609FC5E0-0888-BE47-985E-9B733C64D832}">
      <dgm:prSet/>
      <dgm:spPr/>
      <dgm:t>
        <a:bodyPr/>
        <a:lstStyle/>
        <a:p>
          <a:endParaRPr lang="en-US"/>
        </a:p>
      </dgm:t>
    </dgm:pt>
    <dgm:pt modelId="{18362441-4D9E-F749-ADB8-DE3482DC36BD}" type="asst">
      <dgm:prSet phldrT="[Text]"/>
      <dgm:spPr/>
      <dgm:t>
        <a:bodyPr/>
        <a:lstStyle/>
        <a:p>
          <a:pPr rtl="0"/>
          <a:r>
            <a:rPr lang="en-US" dirty="0"/>
            <a:t>304 Brands </a:t>
          </a:r>
        </a:p>
      </dgm:t>
    </dgm:pt>
    <dgm:pt modelId="{131AD1C6-D512-5848-93F1-61E9678E6E19}" type="parTrans" cxnId="{EDF3874C-057B-DB40-BE26-E91E3C2E012A}">
      <dgm:prSet/>
      <dgm:spPr/>
      <dgm:t>
        <a:bodyPr/>
        <a:lstStyle/>
        <a:p>
          <a:endParaRPr lang="en-US"/>
        </a:p>
      </dgm:t>
    </dgm:pt>
    <dgm:pt modelId="{3AA0721A-A93C-7E46-B72E-6B0A7F1C2E75}" type="sibTrans" cxnId="{EDF3874C-057B-DB40-BE26-E91E3C2E012A}">
      <dgm:prSet/>
      <dgm:spPr/>
      <dgm:t>
        <a:bodyPr/>
        <a:lstStyle/>
        <a:p>
          <a:endParaRPr lang="en-US"/>
        </a:p>
      </dgm:t>
    </dgm:pt>
    <dgm:pt modelId="{1D603198-7C15-9043-8BA1-48DA430702FA}">
      <dgm:prSet phldrT="[Text]"/>
      <dgm:spPr/>
      <dgm:t>
        <a:bodyPr/>
        <a:lstStyle/>
        <a:p>
          <a:pPr rtl="0"/>
          <a:r>
            <a:rPr lang="en-US" dirty="0"/>
            <a:t>Make up</a:t>
          </a:r>
        </a:p>
      </dgm:t>
    </dgm:pt>
    <dgm:pt modelId="{B2C27984-C067-D348-B97B-02EA6F8C8B51}" type="parTrans" cxnId="{B29DBE52-24E2-C747-9024-4FFC056781D2}">
      <dgm:prSet/>
      <dgm:spPr/>
      <dgm:t>
        <a:bodyPr/>
        <a:lstStyle/>
        <a:p>
          <a:endParaRPr lang="en-US"/>
        </a:p>
      </dgm:t>
    </dgm:pt>
    <dgm:pt modelId="{687F08AA-70A3-D24C-AB38-3B16ED343D61}" type="sibTrans" cxnId="{B29DBE52-24E2-C747-9024-4FFC056781D2}">
      <dgm:prSet/>
      <dgm:spPr/>
      <dgm:t>
        <a:bodyPr/>
        <a:lstStyle/>
        <a:p>
          <a:endParaRPr lang="en-US"/>
        </a:p>
      </dgm:t>
    </dgm:pt>
    <dgm:pt modelId="{2488394C-4B6F-9E41-9417-689F5CDD566B}">
      <dgm:prSet phldrT="[Text]"/>
      <dgm:spPr/>
      <dgm:t>
        <a:bodyPr/>
        <a:lstStyle/>
        <a:p>
          <a:pPr rtl="0"/>
          <a:r>
            <a:rPr lang="en-US" dirty="0"/>
            <a:t>Skincare</a:t>
          </a:r>
        </a:p>
      </dgm:t>
    </dgm:pt>
    <dgm:pt modelId="{79EACD13-3D0C-3D42-8720-A19A2B58BDB8}" type="parTrans" cxnId="{EBEDFF10-8150-4C48-92AB-E9B28C7CD44A}">
      <dgm:prSet/>
      <dgm:spPr/>
      <dgm:t>
        <a:bodyPr/>
        <a:lstStyle/>
        <a:p>
          <a:endParaRPr lang="en-US"/>
        </a:p>
      </dgm:t>
    </dgm:pt>
    <dgm:pt modelId="{8A4E1B83-EF15-4B48-8119-FBDEF8D52BF4}" type="sibTrans" cxnId="{EBEDFF10-8150-4C48-92AB-E9B28C7CD44A}">
      <dgm:prSet/>
      <dgm:spPr/>
      <dgm:t>
        <a:bodyPr/>
        <a:lstStyle/>
        <a:p>
          <a:endParaRPr lang="en-US"/>
        </a:p>
      </dgm:t>
    </dgm:pt>
    <dgm:pt modelId="{2261A8F6-1202-584E-8E7D-858438BEF4F8}">
      <dgm:prSet phldrT="[Text]"/>
      <dgm:spPr/>
      <dgm:t>
        <a:bodyPr/>
        <a:lstStyle/>
        <a:p>
          <a:pPr rtl="0"/>
          <a:r>
            <a:rPr lang="en-US" dirty="0"/>
            <a:t>Fragrance</a:t>
          </a:r>
        </a:p>
      </dgm:t>
    </dgm:pt>
    <dgm:pt modelId="{57459161-7F10-3F43-858A-2443ABC1BD9F}" type="parTrans" cxnId="{92D4BA51-1815-224A-9620-5432549E41A8}">
      <dgm:prSet/>
      <dgm:spPr/>
      <dgm:t>
        <a:bodyPr/>
        <a:lstStyle/>
        <a:p>
          <a:endParaRPr lang="en-US"/>
        </a:p>
      </dgm:t>
    </dgm:pt>
    <dgm:pt modelId="{6A9008F2-32E2-0849-835D-3707A29A3572}" type="sibTrans" cxnId="{92D4BA51-1815-224A-9620-5432549E41A8}">
      <dgm:prSet/>
      <dgm:spPr/>
      <dgm:t>
        <a:bodyPr/>
        <a:lstStyle/>
        <a:p>
          <a:endParaRPr lang="en-US"/>
        </a:p>
      </dgm:t>
    </dgm:pt>
    <dgm:pt modelId="{5DBF5ED6-9530-6B41-82FB-3E7B77463B8E}">
      <dgm:prSet/>
      <dgm:spPr/>
      <dgm:t>
        <a:bodyPr/>
        <a:lstStyle/>
        <a:p>
          <a:pPr rtl="0"/>
          <a:r>
            <a:rPr lang="en-US" dirty="0"/>
            <a:t>Hair</a:t>
          </a:r>
        </a:p>
      </dgm:t>
    </dgm:pt>
    <dgm:pt modelId="{9F12C56F-1DC3-264A-8403-259C89A00B88}" type="parTrans" cxnId="{44C7DB5D-E5DE-E74B-99B5-12425D59142D}">
      <dgm:prSet/>
      <dgm:spPr/>
      <dgm:t>
        <a:bodyPr/>
        <a:lstStyle/>
        <a:p>
          <a:endParaRPr lang="en-US"/>
        </a:p>
      </dgm:t>
    </dgm:pt>
    <dgm:pt modelId="{2309FABB-EAD1-B04C-A6C1-8C3443076426}" type="sibTrans" cxnId="{44C7DB5D-E5DE-E74B-99B5-12425D59142D}">
      <dgm:prSet/>
      <dgm:spPr/>
      <dgm:t>
        <a:bodyPr/>
        <a:lstStyle/>
        <a:p>
          <a:endParaRPr lang="en-US"/>
        </a:p>
      </dgm:t>
    </dgm:pt>
    <dgm:pt modelId="{EF3F5F30-84C2-1141-8F4C-2BE39E6B04DD}">
      <dgm:prSet/>
      <dgm:spPr/>
      <dgm:t>
        <a:bodyPr/>
        <a:lstStyle/>
        <a:p>
          <a:pPr rtl="0"/>
          <a:r>
            <a:rPr lang="en-US" dirty="0"/>
            <a:t>Bath &amp;Body</a:t>
          </a:r>
        </a:p>
      </dgm:t>
    </dgm:pt>
    <dgm:pt modelId="{87B046D5-F0E8-E648-B2AD-471FDD4A06D6}" type="parTrans" cxnId="{A18D1204-DD38-2F4A-9937-772869C79508}">
      <dgm:prSet/>
      <dgm:spPr/>
      <dgm:t>
        <a:bodyPr/>
        <a:lstStyle/>
        <a:p>
          <a:endParaRPr lang="en-US"/>
        </a:p>
      </dgm:t>
    </dgm:pt>
    <dgm:pt modelId="{C76A59F8-B0D7-CF49-92F2-9D395A8C30A9}" type="sibTrans" cxnId="{A18D1204-DD38-2F4A-9937-772869C79508}">
      <dgm:prSet/>
      <dgm:spPr/>
      <dgm:t>
        <a:bodyPr/>
        <a:lstStyle/>
        <a:p>
          <a:endParaRPr lang="en-US"/>
        </a:p>
      </dgm:t>
    </dgm:pt>
    <dgm:pt modelId="{5BB6BDC2-DDDB-3D46-945B-B0F5F89620C7}">
      <dgm:prSet/>
      <dgm:spPr/>
      <dgm:t>
        <a:bodyPr/>
        <a:lstStyle/>
        <a:p>
          <a:pPr rtl="0"/>
          <a:r>
            <a:rPr lang="en-US" dirty="0"/>
            <a:t>Mini- size</a:t>
          </a:r>
        </a:p>
      </dgm:t>
    </dgm:pt>
    <dgm:pt modelId="{012CF22D-41AC-4045-AC76-AC62158DD034}" type="parTrans" cxnId="{145B5339-74DE-7145-8722-71E73B130186}">
      <dgm:prSet/>
      <dgm:spPr/>
      <dgm:t>
        <a:bodyPr/>
        <a:lstStyle/>
        <a:p>
          <a:endParaRPr lang="en-US"/>
        </a:p>
      </dgm:t>
    </dgm:pt>
    <dgm:pt modelId="{5FD57E6A-1308-1242-ABCB-78875B01D3F8}" type="sibTrans" cxnId="{145B5339-74DE-7145-8722-71E73B130186}">
      <dgm:prSet/>
      <dgm:spPr/>
      <dgm:t>
        <a:bodyPr/>
        <a:lstStyle/>
        <a:p>
          <a:endParaRPr lang="en-US"/>
        </a:p>
      </dgm:t>
    </dgm:pt>
    <dgm:pt modelId="{12A7D03F-D5A4-A045-BDD7-93300D4BC583}">
      <dgm:prSet/>
      <dgm:spPr/>
      <dgm:t>
        <a:bodyPr/>
        <a:lstStyle/>
        <a:p>
          <a:pPr rtl="0"/>
          <a:r>
            <a:rPr lang="en-US" dirty="0"/>
            <a:t>Men </a:t>
          </a:r>
        </a:p>
      </dgm:t>
    </dgm:pt>
    <dgm:pt modelId="{DB3D4749-F69E-C94B-9047-D832A26FBE59}" type="parTrans" cxnId="{666AC69A-29EF-224C-BBC0-B26F1764669F}">
      <dgm:prSet/>
      <dgm:spPr/>
      <dgm:t>
        <a:bodyPr/>
        <a:lstStyle/>
        <a:p>
          <a:endParaRPr lang="en-US"/>
        </a:p>
      </dgm:t>
    </dgm:pt>
    <dgm:pt modelId="{BBC1DADB-9173-B748-884B-1D1E9609EFE5}" type="sibTrans" cxnId="{666AC69A-29EF-224C-BBC0-B26F1764669F}">
      <dgm:prSet/>
      <dgm:spPr/>
      <dgm:t>
        <a:bodyPr/>
        <a:lstStyle/>
        <a:p>
          <a:endParaRPr lang="en-US"/>
        </a:p>
      </dgm:t>
    </dgm:pt>
    <dgm:pt modelId="{FF1ACE5D-DCF5-7E4C-B536-FA8057FD26DC}">
      <dgm:prSet/>
      <dgm:spPr/>
      <dgm:t>
        <a:bodyPr/>
        <a:lstStyle/>
        <a:p>
          <a:pPr rtl="0"/>
          <a:r>
            <a:rPr lang="en-US" dirty="0"/>
            <a:t>Tools &amp; Brushes </a:t>
          </a:r>
        </a:p>
      </dgm:t>
    </dgm:pt>
    <dgm:pt modelId="{572F1A90-0AD9-214C-B5D9-ADA7042231AE}" type="parTrans" cxnId="{77249737-6AED-9D4D-86B4-6C80976BB954}">
      <dgm:prSet/>
      <dgm:spPr/>
      <dgm:t>
        <a:bodyPr/>
        <a:lstStyle/>
        <a:p>
          <a:endParaRPr lang="en-US"/>
        </a:p>
      </dgm:t>
    </dgm:pt>
    <dgm:pt modelId="{4968F32F-F9BB-E648-B066-B850988C8A32}" type="sibTrans" cxnId="{77249737-6AED-9D4D-86B4-6C80976BB954}">
      <dgm:prSet/>
      <dgm:spPr/>
      <dgm:t>
        <a:bodyPr/>
        <a:lstStyle/>
        <a:p>
          <a:endParaRPr lang="en-US"/>
        </a:p>
      </dgm:t>
    </dgm:pt>
    <dgm:pt modelId="{0EEA1301-3374-314F-9EDD-6649608BEFEA}" type="pres">
      <dgm:prSet presAssocID="{63281162-5E9A-C144-BEA6-35303D9B60F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995BBB1-0DE9-9E4D-A00A-9CE1E5C8CDAB}" type="pres">
      <dgm:prSet presAssocID="{3BB92B86-8C27-FA48-96FC-0B1D85B7F1DA}" presName="hierRoot1" presStyleCnt="0">
        <dgm:presLayoutVars>
          <dgm:hierBranch val="init"/>
        </dgm:presLayoutVars>
      </dgm:prSet>
      <dgm:spPr/>
    </dgm:pt>
    <dgm:pt modelId="{D33DF32D-063F-A642-9273-8BEC304CD48D}" type="pres">
      <dgm:prSet presAssocID="{3BB92B86-8C27-FA48-96FC-0B1D85B7F1DA}" presName="rootComposite1" presStyleCnt="0"/>
      <dgm:spPr/>
    </dgm:pt>
    <dgm:pt modelId="{C5904CBB-05DB-FB4C-B21B-84171DAC34B9}" type="pres">
      <dgm:prSet presAssocID="{3BB92B86-8C27-FA48-96FC-0B1D85B7F1DA}" presName="rootText1" presStyleLbl="node0" presStyleIdx="0" presStyleCnt="1" custScaleX="172621" custScaleY="112994" custLinFactY="-16564" custLinFactNeighborX="-1240" custLinFactNeighborY="-100000">
        <dgm:presLayoutVars>
          <dgm:chPref val="3"/>
        </dgm:presLayoutVars>
      </dgm:prSet>
      <dgm:spPr/>
    </dgm:pt>
    <dgm:pt modelId="{57BFBD0F-8FD0-CF49-8F24-59D44450C244}" type="pres">
      <dgm:prSet presAssocID="{3BB92B86-8C27-FA48-96FC-0B1D85B7F1DA}" presName="rootConnector1" presStyleLbl="node1" presStyleIdx="0" presStyleCnt="0"/>
      <dgm:spPr/>
    </dgm:pt>
    <dgm:pt modelId="{38BB2684-DD9D-BA46-B8B9-F1755AA34C41}" type="pres">
      <dgm:prSet presAssocID="{3BB92B86-8C27-FA48-96FC-0B1D85B7F1DA}" presName="hierChild2" presStyleCnt="0"/>
      <dgm:spPr/>
    </dgm:pt>
    <dgm:pt modelId="{11451985-7C7B-4144-8DB1-C75850D68E6D}" type="pres">
      <dgm:prSet presAssocID="{B2C27984-C067-D348-B97B-02EA6F8C8B51}" presName="Name37" presStyleLbl="parChTrans1D2" presStyleIdx="0" presStyleCnt="9"/>
      <dgm:spPr/>
    </dgm:pt>
    <dgm:pt modelId="{7B66183A-BBA5-0349-967C-5CB022D55ADB}" type="pres">
      <dgm:prSet presAssocID="{1D603198-7C15-9043-8BA1-48DA430702FA}" presName="hierRoot2" presStyleCnt="0">
        <dgm:presLayoutVars>
          <dgm:hierBranch val="init"/>
        </dgm:presLayoutVars>
      </dgm:prSet>
      <dgm:spPr/>
    </dgm:pt>
    <dgm:pt modelId="{CA77E4A8-B3F1-9949-A77B-595C8BD9265C}" type="pres">
      <dgm:prSet presAssocID="{1D603198-7C15-9043-8BA1-48DA430702FA}" presName="rootComposite" presStyleCnt="0"/>
      <dgm:spPr/>
    </dgm:pt>
    <dgm:pt modelId="{48343CA4-5455-4C47-993B-015055AA6E07}" type="pres">
      <dgm:prSet presAssocID="{1D603198-7C15-9043-8BA1-48DA430702FA}" presName="rootText" presStyleLbl="node2" presStyleIdx="0" presStyleCnt="8" custScaleX="129017">
        <dgm:presLayoutVars>
          <dgm:chPref val="3"/>
        </dgm:presLayoutVars>
      </dgm:prSet>
      <dgm:spPr/>
    </dgm:pt>
    <dgm:pt modelId="{AECD4034-257D-2E40-801D-1BFA0EA9D160}" type="pres">
      <dgm:prSet presAssocID="{1D603198-7C15-9043-8BA1-48DA430702FA}" presName="rootConnector" presStyleLbl="node2" presStyleIdx="0" presStyleCnt="8"/>
      <dgm:spPr/>
    </dgm:pt>
    <dgm:pt modelId="{CD727973-47CC-CD46-A7F4-823A7A5C9F05}" type="pres">
      <dgm:prSet presAssocID="{1D603198-7C15-9043-8BA1-48DA430702FA}" presName="hierChild4" presStyleCnt="0"/>
      <dgm:spPr/>
    </dgm:pt>
    <dgm:pt modelId="{E0F307D6-5DEC-0F46-9A32-A6F80BB2CC1E}" type="pres">
      <dgm:prSet presAssocID="{1D603198-7C15-9043-8BA1-48DA430702FA}" presName="hierChild5" presStyleCnt="0"/>
      <dgm:spPr/>
    </dgm:pt>
    <dgm:pt modelId="{A0F91FC2-ACC4-F343-BB8E-99188E6A7B9A}" type="pres">
      <dgm:prSet presAssocID="{79EACD13-3D0C-3D42-8720-A19A2B58BDB8}" presName="Name37" presStyleLbl="parChTrans1D2" presStyleIdx="1" presStyleCnt="9"/>
      <dgm:spPr/>
    </dgm:pt>
    <dgm:pt modelId="{ADFE127D-D87D-0548-BE13-F3843D1787C8}" type="pres">
      <dgm:prSet presAssocID="{2488394C-4B6F-9E41-9417-689F5CDD566B}" presName="hierRoot2" presStyleCnt="0">
        <dgm:presLayoutVars>
          <dgm:hierBranch val="init"/>
        </dgm:presLayoutVars>
      </dgm:prSet>
      <dgm:spPr/>
    </dgm:pt>
    <dgm:pt modelId="{62088741-2A18-8E46-82B8-238890EFE2A3}" type="pres">
      <dgm:prSet presAssocID="{2488394C-4B6F-9E41-9417-689F5CDD566B}" presName="rootComposite" presStyleCnt="0"/>
      <dgm:spPr/>
    </dgm:pt>
    <dgm:pt modelId="{E3C9F655-7194-2643-A4C6-024C32A6A2CC}" type="pres">
      <dgm:prSet presAssocID="{2488394C-4B6F-9E41-9417-689F5CDD566B}" presName="rootText" presStyleLbl="node2" presStyleIdx="1" presStyleCnt="8">
        <dgm:presLayoutVars>
          <dgm:chPref val="3"/>
        </dgm:presLayoutVars>
      </dgm:prSet>
      <dgm:spPr/>
    </dgm:pt>
    <dgm:pt modelId="{0DF675EB-E29F-494A-961E-501E40C0A2F0}" type="pres">
      <dgm:prSet presAssocID="{2488394C-4B6F-9E41-9417-689F5CDD566B}" presName="rootConnector" presStyleLbl="node2" presStyleIdx="1" presStyleCnt="8"/>
      <dgm:spPr/>
    </dgm:pt>
    <dgm:pt modelId="{341013C3-31F8-B44C-850B-E637F09AD8E9}" type="pres">
      <dgm:prSet presAssocID="{2488394C-4B6F-9E41-9417-689F5CDD566B}" presName="hierChild4" presStyleCnt="0"/>
      <dgm:spPr/>
    </dgm:pt>
    <dgm:pt modelId="{0783C602-941B-B14A-9C50-38CA2C35322C}" type="pres">
      <dgm:prSet presAssocID="{2488394C-4B6F-9E41-9417-689F5CDD566B}" presName="hierChild5" presStyleCnt="0"/>
      <dgm:spPr/>
    </dgm:pt>
    <dgm:pt modelId="{1D8CCCFE-E93D-1F42-A2D1-2166E12E917C}" type="pres">
      <dgm:prSet presAssocID="{57459161-7F10-3F43-858A-2443ABC1BD9F}" presName="Name37" presStyleLbl="parChTrans1D2" presStyleIdx="2" presStyleCnt="9"/>
      <dgm:spPr/>
    </dgm:pt>
    <dgm:pt modelId="{C718A829-51E8-3D40-B0E1-FF12ADCAAFFF}" type="pres">
      <dgm:prSet presAssocID="{2261A8F6-1202-584E-8E7D-858438BEF4F8}" presName="hierRoot2" presStyleCnt="0">
        <dgm:presLayoutVars>
          <dgm:hierBranch val="init"/>
        </dgm:presLayoutVars>
      </dgm:prSet>
      <dgm:spPr/>
    </dgm:pt>
    <dgm:pt modelId="{E0283ACF-7479-1047-8E45-C4FA54FC8F97}" type="pres">
      <dgm:prSet presAssocID="{2261A8F6-1202-584E-8E7D-858438BEF4F8}" presName="rootComposite" presStyleCnt="0"/>
      <dgm:spPr/>
    </dgm:pt>
    <dgm:pt modelId="{1976581B-12AA-4A40-B9A7-074E17B47817}" type="pres">
      <dgm:prSet presAssocID="{2261A8F6-1202-584E-8E7D-858438BEF4F8}" presName="rootText" presStyleLbl="node2" presStyleIdx="2" presStyleCnt="8">
        <dgm:presLayoutVars>
          <dgm:chPref val="3"/>
        </dgm:presLayoutVars>
      </dgm:prSet>
      <dgm:spPr/>
    </dgm:pt>
    <dgm:pt modelId="{B821FF98-3BE3-2B40-9756-154DEBED770F}" type="pres">
      <dgm:prSet presAssocID="{2261A8F6-1202-584E-8E7D-858438BEF4F8}" presName="rootConnector" presStyleLbl="node2" presStyleIdx="2" presStyleCnt="8"/>
      <dgm:spPr/>
    </dgm:pt>
    <dgm:pt modelId="{F92534CE-87CD-064C-BDE8-4F140B12D6A3}" type="pres">
      <dgm:prSet presAssocID="{2261A8F6-1202-584E-8E7D-858438BEF4F8}" presName="hierChild4" presStyleCnt="0"/>
      <dgm:spPr/>
    </dgm:pt>
    <dgm:pt modelId="{CA185F97-5704-8744-BA40-C92677923EB0}" type="pres">
      <dgm:prSet presAssocID="{2261A8F6-1202-584E-8E7D-858438BEF4F8}" presName="hierChild5" presStyleCnt="0"/>
      <dgm:spPr/>
    </dgm:pt>
    <dgm:pt modelId="{0609965D-7DFE-414D-8F59-8748B4B717B4}" type="pres">
      <dgm:prSet presAssocID="{9F12C56F-1DC3-264A-8403-259C89A00B88}" presName="Name37" presStyleLbl="parChTrans1D2" presStyleIdx="3" presStyleCnt="9"/>
      <dgm:spPr/>
    </dgm:pt>
    <dgm:pt modelId="{F382A188-A368-3D43-B95B-3EFD2E98415A}" type="pres">
      <dgm:prSet presAssocID="{5DBF5ED6-9530-6B41-82FB-3E7B77463B8E}" presName="hierRoot2" presStyleCnt="0">
        <dgm:presLayoutVars>
          <dgm:hierBranch val="init"/>
        </dgm:presLayoutVars>
      </dgm:prSet>
      <dgm:spPr/>
    </dgm:pt>
    <dgm:pt modelId="{3047A05B-676D-9243-A7B4-9078E83688B5}" type="pres">
      <dgm:prSet presAssocID="{5DBF5ED6-9530-6B41-82FB-3E7B77463B8E}" presName="rootComposite" presStyleCnt="0"/>
      <dgm:spPr/>
    </dgm:pt>
    <dgm:pt modelId="{CD930B38-12BB-5C45-BA96-526BD64685F1}" type="pres">
      <dgm:prSet presAssocID="{5DBF5ED6-9530-6B41-82FB-3E7B77463B8E}" presName="rootText" presStyleLbl="node2" presStyleIdx="3" presStyleCnt="8">
        <dgm:presLayoutVars>
          <dgm:chPref val="3"/>
        </dgm:presLayoutVars>
      </dgm:prSet>
      <dgm:spPr/>
    </dgm:pt>
    <dgm:pt modelId="{E5859AEA-CE75-E349-ACCE-7D7D85B79F90}" type="pres">
      <dgm:prSet presAssocID="{5DBF5ED6-9530-6B41-82FB-3E7B77463B8E}" presName="rootConnector" presStyleLbl="node2" presStyleIdx="3" presStyleCnt="8"/>
      <dgm:spPr/>
    </dgm:pt>
    <dgm:pt modelId="{EB1FF876-0C9E-7D44-8B57-B188ADED9903}" type="pres">
      <dgm:prSet presAssocID="{5DBF5ED6-9530-6B41-82FB-3E7B77463B8E}" presName="hierChild4" presStyleCnt="0"/>
      <dgm:spPr/>
    </dgm:pt>
    <dgm:pt modelId="{CE3920ED-9BD0-4346-A26B-85EDCEC788D1}" type="pres">
      <dgm:prSet presAssocID="{5DBF5ED6-9530-6B41-82FB-3E7B77463B8E}" presName="hierChild5" presStyleCnt="0"/>
      <dgm:spPr/>
    </dgm:pt>
    <dgm:pt modelId="{14584E80-124B-8A45-9E33-8BDD723438B5}" type="pres">
      <dgm:prSet presAssocID="{87B046D5-F0E8-E648-B2AD-471FDD4A06D6}" presName="Name37" presStyleLbl="parChTrans1D2" presStyleIdx="4" presStyleCnt="9"/>
      <dgm:spPr/>
    </dgm:pt>
    <dgm:pt modelId="{77DA7EE1-9C2E-8443-A2A2-095D85ADBEF3}" type="pres">
      <dgm:prSet presAssocID="{EF3F5F30-84C2-1141-8F4C-2BE39E6B04DD}" presName="hierRoot2" presStyleCnt="0">
        <dgm:presLayoutVars>
          <dgm:hierBranch val="init"/>
        </dgm:presLayoutVars>
      </dgm:prSet>
      <dgm:spPr/>
    </dgm:pt>
    <dgm:pt modelId="{A47A4D25-84EC-D042-AB74-5E98B215A177}" type="pres">
      <dgm:prSet presAssocID="{EF3F5F30-84C2-1141-8F4C-2BE39E6B04DD}" presName="rootComposite" presStyleCnt="0"/>
      <dgm:spPr/>
    </dgm:pt>
    <dgm:pt modelId="{FF869333-3ABB-FA46-80C2-8AF02FAC93EB}" type="pres">
      <dgm:prSet presAssocID="{EF3F5F30-84C2-1141-8F4C-2BE39E6B04DD}" presName="rootText" presStyleLbl="node2" presStyleIdx="4" presStyleCnt="8">
        <dgm:presLayoutVars>
          <dgm:chPref val="3"/>
        </dgm:presLayoutVars>
      </dgm:prSet>
      <dgm:spPr/>
    </dgm:pt>
    <dgm:pt modelId="{715CA222-C073-F447-B31B-7E73A0D80A81}" type="pres">
      <dgm:prSet presAssocID="{EF3F5F30-84C2-1141-8F4C-2BE39E6B04DD}" presName="rootConnector" presStyleLbl="node2" presStyleIdx="4" presStyleCnt="8"/>
      <dgm:spPr/>
    </dgm:pt>
    <dgm:pt modelId="{DFD71655-3E79-9B44-97B0-5A21F5454C85}" type="pres">
      <dgm:prSet presAssocID="{EF3F5F30-84C2-1141-8F4C-2BE39E6B04DD}" presName="hierChild4" presStyleCnt="0"/>
      <dgm:spPr/>
    </dgm:pt>
    <dgm:pt modelId="{0A4B8947-3C88-1B47-9C59-D23CEF422A51}" type="pres">
      <dgm:prSet presAssocID="{EF3F5F30-84C2-1141-8F4C-2BE39E6B04DD}" presName="hierChild5" presStyleCnt="0"/>
      <dgm:spPr/>
    </dgm:pt>
    <dgm:pt modelId="{5B847F8E-1AC2-904D-939D-5B2E4679D035}" type="pres">
      <dgm:prSet presAssocID="{DB3D4749-F69E-C94B-9047-D832A26FBE59}" presName="Name37" presStyleLbl="parChTrans1D2" presStyleIdx="5" presStyleCnt="9"/>
      <dgm:spPr/>
    </dgm:pt>
    <dgm:pt modelId="{02ADB460-D7E1-E04B-8F58-D6C4BC2573AC}" type="pres">
      <dgm:prSet presAssocID="{12A7D03F-D5A4-A045-BDD7-93300D4BC583}" presName="hierRoot2" presStyleCnt="0">
        <dgm:presLayoutVars>
          <dgm:hierBranch val="init"/>
        </dgm:presLayoutVars>
      </dgm:prSet>
      <dgm:spPr/>
    </dgm:pt>
    <dgm:pt modelId="{1E0100D6-DD2F-E84F-9D74-A5BAA74AB459}" type="pres">
      <dgm:prSet presAssocID="{12A7D03F-D5A4-A045-BDD7-93300D4BC583}" presName="rootComposite" presStyleCnt="0"/>
      <dgm:spPr/>
    </dgm:pt>
    <dgm:pt modelId="{1E18CFAF-5047-154E-BE8F-1F04F09696E0}" type="pres">
      <dgm:prSet presAssocID="{12A7D03F-D5A4-A045-BDD7-93300D4BC583}" presName="rootText" presStyleLbl="node2" presStyleIdx="5" presStyleCnt="8">
        <dgm:presLayoutVars>
          <dgm:chPref val="3"/>
        </dgm:presLayoutVars>
      </dgm:prSet>
      <dgm:spPr/>
    </dgm:pt>
    <dgm:pt modelId="{D3ED89F2-3926-3A42-A078-F1DD8715BB5F}" type="pres">
      <dgm:prSet presAssocID="{12A7D03F-D5A4-A045-BDD7-93300D4BC583}" presName="rootConnector" presStyleLbl="node2" presStyleIdx="5" presStyleCnt="8"/>
      <dgm:spPr/>
    </dgm:pt>
    <dgm:pt modelId="{9E29F4CA-D988-5C49-BC49-10C11863B033}" type="pres">
      <dgm:prSet presAssocID="{12A7D03F-D5A4-A045-BDD7-93300D4BC583}" presName="hierChild4" presStyleCnt="0"/>
      <dgm:spPr/>
    </dgm:pt>
    <dgm:pt modelId="{636EB923-2FFC-8547-8C56-FD5F167CFDC7}" type="pres">
      <dgm:prSet presAssocID="{12A7D03F-D5A4-A045-BDD7-93300D4BC583}" presName="hierChild5" presStyleCnt="0"/>
      <dgm:spPr/>
    </dgm:pt>
    <dgm:pt modelId="{F41D722B-F21C-3544-854B-C263FE439E2E}" type="pres">
      <dgm:prSet presAssocID="{572F1A90-0AD9-214C-B5D9-ADA7042231AE}" presName="Name37" presStyleLbl="parChTrans1D2" presStyleIdx="6" presStyleCnt="9"/>
      <dgm:spPr/>
    </dgm:pt>
    <dgm:pt modelId="{F1922BDE-316D-C541-8A08-3D3155C21D9B}" type="pres">
      <dgm:prSet presAssocID="{FF1ACE5D-DCF5-7E4C-B536-FA8057FD26DC}" presName="hierRoot2" presStyleCnt="0">
        <dgm:presLayoutVars>
          <dgm:hierBranch val="init"/>
        </dgm:presLayoutVars>
      </dgm:prSet>
      <dgm:spPr/>
    </dgm:pt>
    <dgm:pt modelId="{288CA723-49BD-634E-AD85-087EAAD42045}" type="pres">
      <dgm:prSet presAssocID="{FF1ACE5D-DCF5-7E4C-B536-FA8057FD26DC}" presName="rootComposite" presStyleCnt="0"/>
      <dgm:spPr/>
    </dgm:pt>
    <dgm:pt modelId="{22A7D188-D54D-BD48-A652-6A5FAA3AF5E1}" type="pres">
      <dgm:prSet presAssocID="{FF1ACE5D-DCF5-7E4C-B536-FA8057FD26DC}" presName="rootText" presStyleLbl="node2" presStyleIdx="6" presStyleCnt="8">
        <dgm:presLayoutVars>
          <dgm:chPref val="3"/>
        </dgm:presLayoutVars>
      </dgm:prSet>
      <dgm:spPr/>
    </dgm:pt>
    <dgm:pt modelId="{BEE22E49-0ACA-A441-9CE3-A07704311936}" type="pres">
      <dgm:prSet presAssocID="{FF1ACE5D-DCF5-7E4C-B536-FA8057FD26DC}" presName="rootConnector" presStyleLbl="node2" presStyleIdx="6" presStyleCnt="8"/>
      <dgm:spPr/>
    </dgm:pt>
    <dgm:pt modelId="{0452B6D4-B818-8340-A009-64B9989A48D2}" type="pres">
      <dgm:prSet presAssocID="{FF1ACE5D-DCF5-7E4C-B536-FA8057FD26DC}" presName="hierChild4" presStyleCnt="0"/>
      <dgm:spPr/>
    </dgm:pt>
    <dgm:pt modelId="{C9A45042-DC93-6443-A8D4-41F4B26719C4}" type="pres">
      <dgm:prSet presAssocID="{FF1ACE5D-DCF5-7E4C-B536-FA8057FD26DC}" presName="hierChild5" presStyleCnt="0"/>
      <dgm:spPr/>
    </dgm:pt>
    <dgm:pt modelId="{A97ADE61-CEB0-7F4A-AE86-86BD84D84EEF}" type="pres">
      <dgm:prSet presAssocID="{012CF22D-41AC-4045-AC76-AC62158DD034}" presName="Name37" presStyleLbl="parChTrans1D2" presStyleIdx="7" presStyleCnt="9"/>
      <dgm:spPr/>
    </dgm:pt>
    <dgm:pt modelId="{0B895FDC-C35B-6F48-8A12-D7936F42096F}" type="pres">
      <dgm:prSet presAssocID="{5BB6BDC2-DDDB-3D46-945B-B0F5F89620C7}" presName="hierRoot2" presStyleCnt="0">
        <dgm:presLayoutVars>
          <dgm:hierBranch val="init"/>
        </dgm:presLayoutVars>
      </dgm:prSet>
      <dgm:spPr/>
    </dgm:pt>
    <dgm:pt modelId="{26DDA7D5-B41A-924E-BAEC-CB6451A1BAA5}" type="pres">
      <dgm:prSet presAssocID="{5BB6BDC2-DDDB-3D46-945B-B0F5F89620C7}" presName="rootComposite" presStyleCnt="0"/>
      <dgm:spPr/>
    </dgm:pt>
    <dgm:pt modelId="{0CE70C8C-045B-B94D-932B-DFAB1E3B84A4}" type="pres">
      <dgm:prSet presAssocID="{5BB6BDC2-DDDB-3D46-945B-B0F5F89620C7}" presName="rootText" presStyleLbl="node2" presStyleIdx="7" presStyleCnt="8">
        <dgm:presLayoutVars>
          <dgm:chPref val="3"/>
        </dgm:presLayoutVars>
      </dgm:prSet>
      <dgm:spPr/>
    </dgm:pt>
    <dgm:pt modelId="{AA7362AA-3EB2-8746-8F0D-7F41854EDBB6}" type="pres">
      <dgm:prSet presAssocID="{5BB6BDC2-DDDB-3D46-945B-B0F5F89620C7}" presName="rootConnector" presStyleLbl="node2" presStyleIdx="7" presStyleCnt="8"/>
      <dgm:spPr/>
    </dgm:pt>
    <dgm:pt modelId="{636B9250-613B-4744-8C13-9C8A26C88BFD}" type="pres">
      <dgm:prSet presAssocID="{5BB6BDC2-DDDB-3D46-945B-B0F5F89620C7}" presName="hierChild4" presStyleCnt="0"/>
      <dgm:spPr/>
    </dgm:pt>
    <dgm:pt modelId="{F636F68E-8E71-0E4A-8CE0-B208CD56F5A9}" type="pres">
      <dgm:prSet presAssocID="{5BB6BDC2-DDDB-3D46-945B-B0F5F89620C7}" presName="hierChild5" presStyleCnt="0"/>
      <dgm:spPr/>
    </dgm:pt>
    <dgm:pt modelId="{9B5FBB57-37C8-4743-8AE2-37645E181282}" type="pres">
      <dgm:prSet presAssocID="{3BB92B86-8C27-FA48-96FC-0B1D85B7F1DA}" presName="hierChild3" presStyleCnt="0"/>
      <dgm:spPr/>
    </dgm:pt>
    <dgm:pt modelId="{D5394564-37E7-F144-9476-E4B13EC4E387}" type="pres">
      <dgm:prSet presAssocID="{131AD1C6-D512-5848-93F1-61E9678E6E19}" presName="Name111" presStyleLbl="parChTrans1D2" presStyleIdx="8" presStyleCnt="9"/>
      <dgm:spPr/>
    </dgm:pt>
    <dgm:pt modelId="{3413EA5B-5D74-FF44-B2C5-11DFBDB27B43}" type="pres">
      <dgm:prSet presAssocID="{18362441-4D9E-F749-ADB8-DE3482DC36BD}" presName="hierRoot3" presStyleCnt="0">
        <dgm:presLayoutVars>
          <dgm:hierBranch val="init"/>
        </dgm:presLayoutVars>
      </dgm:prSet>
      <dgm:spPr/>
    </dgm:pt>
    <dgm:pt modelId="{9BD68234-9BB6-B847-9D66-675241FC68D1}" type="pres">
      <dgm:prSet presAssocID="{18362441-4D9E-F749-ADB8-DE3482DC36BD}" presName="rootComposite3" presStyleCnt="0"/>
      <dgm:spPr/>
    </dgm:pt>
    <dgm:pt modelId="{7A15F8F6-B535-9E48-A110-E8A6896C77C9}" type="pres">
      <dgm:prSet presAssocID="{18362441-4D9E-F749-ADB8-DE3482DC36BD}" presName="rootText3" presStyleLbl="asst1" presStyleIdx="0" presStyleCnt="1" custScaleX="143003" custLinFactNeighborY="-66962">
        <dgm:presLayoutVars>
          <dgm:chPref val="3"/>
        </dgm:presLayoutVars>
      </dgm:prSet>
      <dgm:spPr/>
    </dgm:pt>
    <dgm:pt modelId="{47CA9A3F-B684-574D-9841-0397A123D2A8}" type="pres">
      <dgm:prSet presAssocID="{18362441-4D9E-F749-ADB8-DE3482DC36BD}" presName="rootConnector3" presStyleLbl="asst1" presStyleIdx="0" presStyleCnt="1"/>
      <dgm:spPr/>
    </dgm:pt>
    <dgm:pt modelId="{D0EC728F-C235-5145-8064-C69CBC2F8E4A}" type="pres">
      <dgm:prSet presAssocID="{18362441-4D9E-F749-ADB8-DE3482DC36BD}" presName="hierChild6" presStyleCnt="0"/>
      <dgm:spPr/>
    </dgm:pt>
    <dgm:pt modelId="{48D8925D-FFFA-4A4E-B713-2130572B21E2}" type="pres">
      <dgm:prSet presAssocID="{18362441-4D9E-F749-ADB8-DE3482DC36BD}" presName="hierChild7" presStyleCnt="0"/>
      <dgm:spPr/>
    </dgm:pt>
  </dgm:ptLst>
  <dgm:cxnLst>
    <dgm:cxn modelId="{D7E47B01-4B70-2A41-B016-508F6A3B9606}" type="presOf" srcId="{2488394C-4B6F-9E41-9417-689F5CDD566B}" destId="{E3C9F655-7194-2643-A4C6-024C32A6A2CC}" srcOrd="0" destOrd="0" presId="urn:microsoft.com/office/officeart/2005/8/layout/orgChart1"/>
    <dgm:cxn modelId="{55AE8002-4AC4-1143-B1FC-EC146166E16F}" type="presOf" srcId="{012CF22D-41AC-4045-AC76-AC62158DD034}" destId="{A97ADE61-CEB0-7F4A-AE86-86BD84D84EEF}" srcOrd="0" destOrd="0" presId="urn:microsoft.com/office/officeart/2005/8/layout/orgChart1"/>
    <dgm:cxn modelId="{A18D1204-DD38-2F4A-9937-772869C79508}" srcId="{3BB92B86-8C27-FA48-96FC-0B1D85B7F1DA}" destId="{EF3F5F30-84C2-1141-8F4C-2BE39E6B04DD}" srcOrd="5" destOrd="0" parTransId="{87B046D5-F0E8-E648-B2AD-471FDD4A06D6}" sibTransId="{C76A59F8-B0D7-CF49-92F2-9D395A8C30A9}"/>
    <dgm:cxn modelId="{096E8907-126F-1440-A037-61FB0C72FE6E}" type="presOf" srcId="{1D603198-7C15-9043-8BA1-48DA430702FA}" destId="{AECD4034-257D-2E40-801D-1BFA0EA9D160}" srcOrd="1" destOrd="0" presId="urn:microsoft.com/office/officeart/2005/8/layout/orgChart1"/>
    <dgm:cxn modelId="{49B9B908-E7D6-3F4C-88F2-3D2B43AC08BF}" type="presOf" srcId="{FF1ACE5D-DCF5-7E4C-B536-FA8057FD26DC}" destId="{22A7D188-D54D-BD48-A652-6A5FAA3AF5E1}" srcOrd="0" destOrd="0" presId="urn:microsoft.com/office/officeart/2005/8/layout/orgChart1"/>
    <dgm:cxn modelId="{EBEDFF10-8150-4C48-92AB-E9B28C7CD44A}" srcId="{3BB92B86-8C27-FA48-96FC-0B1D85B7F1DA}" destId="{2488394C-4B6F-9E41-9417-689F5CDD566B}" srcOrd="2" destOrd="0" parTransId="{79EACD13-3D0C-3D42-8720-A19A2B58BDB8}" sibTransId="{8A4E1B83-EF15-4B48-8119-FBDEF8D52BF4}"/>
    <dgm:cxn modelId="{81DE1111-0CD3-1E46-9958-26F8D6AEE1D9}" type="presOf" srcId="{87B046D5-F0E8-E648-B2AD-471FDD4A06D6}" destId="{14584E80-124B-8A45-9E33-8BDD723438B5}" srcOrd="0" destOrd="0" presId="urn:microsoft.com/office/officeart/2005/8/layout/orgChart1"/>
    <dgm:cxn modelId="{11B91018-E4CE-5848-B957-BCFC92DFCE58}" type="presOf" srcId="{5BB6BDC2-DDDB-3D46-945B-B0F5F89620C7}" destId="{0CE70C8C-045B-B94D-932B-DFAB1E3B84A4}" srcOrd="0" destOrd="0" presId="urn:microsoft.com/office/officeart/2005/8/layout/orgChart1"/>
    <dgm:cxn modelId="{E8D6C919-1F17-A24E-988D-66CAB71E642D}" type="presOf" srcId="{131AD1C6-D512-5848-93F1-61E9678E6E19}" destId="{D5394564-37E7-F144-9476-E4B13EC4E387}" srcOrd="0" destOrd="0" presId="urn:microsoft.com/office/officeart/2005/8/layout/orgChart1"/>
    <dgm:cxn modelId="{35C33425-A5C1-4F47-95F0-800CE629D398}" type="presOf" srcId="{12A7D03F-D5A4-A045-BDD7-93300D4BC583}" destId="{D3ED89F2-3926-3A42-A078-F1DD8715BB5F}" srcOrd="1" destOrd="0" presId="urn:microsoft.com/office/officeart/2005/8/layout/orgChart1"/>
    <dgm:cxn modelId="{F4114833-5822-2540-97CB-EDCA365A6546}" type="presOf" srcId="{2488394C-4B6F-9E41-9417-689F5CDD566B}" destId="{0DF675EB-E29F-494A-961E-501E40C0A2F0}" srcOrd="1" destOrd="0" presId="urn:microsoft.com/office/officeart/2005/8/layout/orgChart1"/>
    <dgm:cxn modelId="{77249737-6AED-9D4D-86B4-6C80976BB954}" srcId="{3BB92B86-8C27-FA48-96FC-0B1D85B7F1DA}" destId="{FF1ACE5D-DCF5-7E4C-B536-FA8057FD26DC}" srcOrd="7" destOrd="0" parTransId="{572F1A90-0AD9-214C-B5D9-ADA7042231AE}" sibTransId="{4968F32F-F9BB-E648-B066-B850988C8A32}"/>
    <dgm:cxn modelId="{11254939-1378-8A45-B595-1CA8637CD8E7}" type="presOf" srcId="{572F1A90-0AD9-214C-B5D9-ADA7042231AE}" destId="{F41D722B-F21C-3544-854B-C263FE439E2E}" srcOrd="0" destOrd="0" presId="urn:microsoft.com/office/officeart/2005/8/layout/orgChart1"/>
    <dgm:cxn modelId="{145B5339-74DE-7145-8722-71E73B130186}" srcId="{3BB92B86-8C27-FA48-96FC-0B1D85B7F1DA}" destId="{5BB6BDC2-DDDB-3D46-945B-B0F5F89620C7}" srcOrd="8" destOrd="0" parTransId="{012CF22D-41AC-4045-AC76-AC62158DD034}" sibTransId="{5FD57E6A-1308-1242-ABCB-78875B01D3F8}"/>
    <dgm:cxn modelId="{BBD5C741-DA95-F74B-ADAD-C8FD27FE5DED}" type="presOf" srcId="{9F12C56F-1DC3-264A-8403-259C89A00B88}" destId="{0609965D-7DFE-414D-8F59-8748B4B717B4}" srcOrd="0" destOrd="0" presId="urn:microsoft.com/office/officeart/2005/8/layout/orgChart1"/>
    <dgm:cxn modelId="{BA10D04A-85C7-A940-BEEE-867911965E1A}" type="presOf" srcId="{12A7D03F-D5A4-A045-BDD7-93300D4BC583}" destId="{1E18CFAF-5047-154E-BE8F-1F04F09696E0}" srcOrd="0" destOrd="0" presId="urn:microsoft.com/office/officeart/2005/8/layout/orgChart1"/>
    <dgm:cxn modelId="{EDF3874C-057B-DB40-BE26-E91E3C2E012A}" srcId="{3BB92B86-8C27-FA48-96FC-0B1D85B7F1DA}" destId="{18362441-4D9E-F749-ADB8-DE3482DC36BD}" srcOrd="0" destOrd="0" parTransId="{131AD1C6-D512-5848-93F1-61E9678E6E19}" sibTransId="{3AA0721A-A93C-7E46-B72E-6B0A7F1C2E75}"/>
    <dgm:cxn modelId="{92D4BA51-1815-224A-9620-5432549E41A8}" srcId="{3BB92B86-8C27-FA48-96FC-0B1D85B7F1DA}" destId="{2261A8F6-1202-584E-8E7D-858438BEF4F8}" srcOrd="3" destOrd="0" parTransId="{57459161-7F10-3F43-858A-2443ABC1BD9F}" sibTransId="{6A9008F2-32E2-0849-835D-3707A29A3572}"/>
    <dgm:cxn modelId="{B29DBE52-24E2-C747-9024-4FFC056781D2}" srcId="{3BB92B86-8C27-FA48-96FC-0B1D85B7F1DA}" destId="{1D603198-7C15-9043-8BA1-48DA430702FA}" srcOrd="1" destOrd="0" parTransId="{B2C27984-C067-D348-B97B-02EA6F8C8B51}" sibTransId="{687F08AA-70A3-D24C-AB38-3B16ED343D61}"/>
    <dgm:cxn modelId="{44C7DB5D-E5DE-E74B-99B5-12425D59142D}" srcId="{3BB92B86-8C27-FA48-96FC-0B1D85B7F1DA}" destId="{5DBF5ED6-9530-6B41-82FB-3E7B77463B8E}" srcOrd="4" destOrd="0" parTransId="{9F12C56F-1DC3-264A-8403-259C89A00B88}" sibTransId="{2309FABB-EAD1-B04C-A6C1-8C3443076426}"/>
    <dgm:cxn modelId="{83210562-F770-9949-A735-0AC3CCA2BF23}" type="presOf" srcId="{EF3F5F30-84C2-1141-8F4C-2BE39E6B04DD}" destId="{FF869333-3ABB-FA46-80C2-8AF02FAC93EB}" srcOrd="0" destOrd="0" presId="urn:microsoft.com/office/officeart/2005/8/layout/orgChart1"/>
    <dgm:cxn modelId="{C8570D65-9794-2247-876B-9E76386B20D7}" type="presOf" srcId="{79EACD13-3D0C-3D42-8720-A19A2B58BDB8}" destId="{A0F91FC2-ACC4-F343-BB8E-99188E6A7B9A}" srcOrd="0" destOrd="0" presId="urn:microsoft.com/office/officeart/2005/8/layout/orgChart1"/>
    <dgm:cxn modelId="{A9CD2065-7D2E-D549-8EFF-4AA2457F3C52}" type="presOf" srcId="{EF3F5F30-84C2-1141-8F4C-2BE39E6B04DD}" destId="{715CA222-C073-F447-B31B-7E73A0D80A81}" srcOrd="1" destOrd="0" presId="urn:microsoft.com/office/officeart/2005/8/layout/orgChart1"/>
    <dgm:cxn modelId="{A79F5D6D-5B9C-B746-8912-3E0B22304516}" type="presOf" srcId="{3BB92B86-8C27-FA48-96FC-0B1D85B7F1DA}" destId="{57BFBD0F-8FD0-CF49-8F24-59D44450C244}" srcOrd="1" destOrd="0" presId="urn:microsoft.com/office/officeart/2005/8/layout/orgChart1"/>
    <dgm:cxn modelId="{15BFFE87-6E1F-574D-9AA0-BCA8FE43A541}" type="presOf" srcId="{5DBF5ED6-9530-6B41-82FB-3E7B77463B8E}" destId="{CD930B38-12BB-5C45-BA96-526BD64685F1}" srcOrd="0" destOrd="0" presId="urn:microsoft.com/office/officeart/2005/8/layout/orgChart1"/>
    <dgm:cxn modelId="{56AE208A-6DA9-0743-BEB4-1C8E9CD4F13F}" type="presOf" srcId="{2261A8F6-1202-584E-8E7D-858438BEF4F8}" destId="{1976581B-12AA-4A40-B9A7-074E17B47817}" srcOrd="0" destOrd="0" presId="urn:microsoft.com/office/officeart/2005/8/layout/orgChart1"/>
    <dgm:cxn modelId="{92AC4B8C-7696-234F-BE0C-F495E3C30982}" type="presOf" srcId="{DB3D4749-F69E-C94B-9047-D832A26FBE59}" destId="{5B847F8E-1AC2-904D-939D-5B2E4679D035}" srcOrd="0" destOrd="0" presId="urn:microsoft.com/office/officeart/2005/8/layout/orgChart1"/>
    <dgm:cxn modelId="{6284398E-D26D-0B43-B312-F01F755A95E1}" type="presOf" srcId="{5BB6BDC2-DDDB-3D46-945B-B0F5F89620C7}" destId="{AA7362AA-3EB2-8746-8F0D-7F41854EDBB6}" srcOrd="1" destOrd="0" presId="urn:microsoft.com/office/officeart/2005/8/layout/orgChart1"/>
    <dgm:cxn modelId="{3F7FF98F-E707-9C46-BF05-5CC7DC511AF1}" type="presOf" srcId="{63281162-5E9A-C144-BEA6-35303D9B60FD}" destId="{0EEA1301-3374-314F-9EDD-6649608BEFEA}" srcOrd="0" destOrd="0" presId="urn:microsoft.com/office/officeart/2005/8/layout/orgChart1"/>
    <dgm:cxn modelId="{FA0E1391-8C8C-4043-AA84-CC67172A630B}" type="presOf" srcId="{18362441-4D9E-F749-ADB8-DE3482DC36BD}" destId="{7A15F8F6-B535-9E48-A110-E8A6896C77C9}" srcOrd="0" destOrd="0" presId="urn:microsoft.com/office/officeart/2005/8/layout/orgChart1"/>
    <dgm:cxn modelId="{666AC69A-29EF-224C-BBC0-B26F1764669F}" srcId="{3BB92B86-8C27-FA48-96FC-0B1D85B7F1DA}" destId="{12A7D03F-D5A4-A045-BDD7-93300D4BC583}" srcOrd="6" destOrd="0" parTransId="{DB3D4749-F69E-C94B-9047-D832A26FBE59}" sibTransId="{BBC1DADB-9173-B748-884B-1D1E9609EFE5}"/>
    <dgm:cxn modelId="{6D52079B-ABFA-9845-8721-FEB36E031EEE}" type="presOf" srcId="{3BB92B86-8C27-FA48-96FC-0B1D85B7F1DA}" destId="{C5904CBB-05DB-FB4C-B21B-84171DAC34B9}" srcOrd="0" destOrd="0" presId="urn:microsoft.com/office/officeart/2005/8/layout/orgChart1"/>
    <dgm:cxn modelId="{952B67A6-D5D2-DD40-9FFA-79E0ACB2BBAD}" type="presOf" srcId="{B2C27984-C067-D348-B97B-02EA6F8C8B51}" destId="{11451985-7C7B-4144-8DB1-C75850D68E6D}" srcOrd="0" destOrd="0" presId="urn:microsoft.com/office/officeart/2005/8/layout/orgChart1"/>
    <dgm:cxn modelId="{4F58F6A6-BAE2-794E-9A81-9B987E9FED6B}" type="presOf" srcId="{FF1ACE5D-DCF5-7E4C-B536-FA8057FD26DC}" destId="{BEE22E49-0ACA-A441-9CE3-A07704311936}" srcOrd="1" destOrd="0" presId="urn:microsoft.com/office/officeart/2005/8/layout/orgChart1"/>
    <dgm:cxn modelId="{4E556BAE-A306-2A42-B2D1-331FDF65F912}" type="presOf" srcId="{1D603198-7C15-9043-8BA1-48DA430702FA}" destId="{48343CA4-5455-4C47-993B-015055AA6E07}" srcOrd="0" destOrd="0" presId="urn:microsoft.com/office/officeart/2005/8/layout/orgChart1"/>
    <dgm:cxn modelId="{301A6EC0-4A6A-E349-A6C1-AAE2878602F6}" type="presOf" srcId="{57459161-7F10-3F43-858A-2443ABC1BD9F}" destId="{1D8CCCFE-E93D-1F42-A2D1-2166E12E917C}" srcOrd="0" destOrd="0" presId="urn:microsoft.com/office/officeart/2005/8/layout/orgChart1"/>
    <dgm:cxn modelId="{CFB0C3CF-5A36-014C-81B8-2D1F81F0166E}" type="presOf" srcId="{5DBF5ED6-9530-6B41-82FB-3E7B77463B8E}" destId="{E5859AEA-CE75-E349-ACCE-7D7D85B79F90}" srcOrd="1" destOrd="0" presId="urn:microsoft.com/office/officeart/2005/8/layout/orgChart1"/>
    <dgm:cxn modelId="{609FC5E0-0888-BE47-985E-9B733C64D832}" srcId="{63281162-5E9A-C144-BEA6-35303D9B60FD}" destId="{3BB92B86-8C27-FA48-96FC-0B1D85B7F1DA}" srcOrd="0" destOrd="0" parTransId="{A92CCEAB-BA5B-B149-BE69-281302F62218}" sibTransId="{A9FCB1C9-5143-8245-AA15-75D799A67ECF}"/>
    <dgm:cxn modelId="{7A158FF7-D018-3041-A9C5-87895BC86319}" type="presOf" srcId="{18362441-4D9E-F749-ADB8-DE3482DC36BD}" destId="{47CA9A3F-B684-574D-9841-0397A123D2A8}" srcOrd="1" destOrd="0" presId="urn:microsoft.com/office/officeart/2005/8/layout/orgChart1"/>
    <dgm:cxn modelId="{FAA61BFB-8216-F745-BAA0-741C6F72DBE8}" type="presOf" srcId="{2261A8F6-1202-584E-8E7D-858438BEF4F8}" destId="{B821FF98-3BE3-2B40-9756-154DEBED770F}" srcOrd="1" destOrd="0" presId="urn:microsoft.com/office/officeart/2005/8/layout/orgChart1"/>
    <dgm:cxn modelId="{615B34C2-4C31-A04F-A7D9-6492FD2FFA34}" type="presParOf" srcId="{0EEA1301-3374-314F-9EDD-6649608BEFEA}" destId="{C995BBB1-0DE9-9E4D-A00A-9CE1E5C8CDAB}" srcOrd="0" destOrd="0" presId="urn:microsoft.com/office/officeart/2005/8/layout/orgChart1"/>
    <dgm:cxn modelId="{5E394AE8-EB66-0C49-A8E7-1B0D99DC70B8}" type="presParOf" srcId="{C995BBB1-0DE9-9E4D-A00A-9CE1E5C8CDAB}" destId="{D33DF32D-063F-A642-9273-8BEC304CD48D}" srcOrd="0" destOrd="0" presId="urn:microsoft.com/office/officeart/2005/8/layout/orgChart1"/>
    <dgm:cxn modelId="{DB6E9C2F-C356-C44F-B11E-EA5CEE65882E}" type="presParOf" srcId="{D33DF32D-063F-A642-9273-8BEC304CD48D}" destId="{C5904CBB-05DB-FB4C-B21B-84171DAC34B9}" srcOrd="0" destOrd="0" presId="urn:microsoft.com/office/officeart/2005/8/layout/orgChart1"/>
    <dgm:cxn modelId="{01085417-46B3-2140-BDB8-FA5F66F70134}" type="presParOf" srcId="{D33DF32D-063F-A642-9273-8BEC304CD48D}" destId="{57BFBD0F-8FD0-CF49-8F24-59D44450C244}" srcOrd="1" destOrd="0" presId="urn:microsoft.com/office/officeart/2005/8/layout/orgChart1"/>
    <dgm:cxn modelId="{09F1C413-6DB8-5F4C-9862-4712267A7EC8}" type="presParOf" srcId="{C995BBB1-0DE9-9E4D-A00A-9CE1E5C8CDAB}" destId="{38BB2684-DD9D-BA46-B8B9-F1755AA34C41}" srcOrd="1" destOrd="0" presId="urn:microsoft.com/office/officeart/2005/8/layout/orgChart1"/>
    <dgm:cxn modelId="{0A904F74-666B-934D-9FE9-C19C224FC7DE}" type="presParOf" srcId="{38BB2684-DD9D-BA46-B8B9-F1755AA34C41}" destId="{11451985-7C7B-4144-8DB1-C75850D68E6D}" srcOrd="0" destOrd="0" presId="urn:microsoft.com/office/officeart/2005/8/layout/orgChart1"/>
    <dgm:cxn modelId="{70BF95D6-CC69-A446-83D3-610D11D77239}" type="presParOf" srcId="{38BB2684-DD9D-BA46-B8B9-F1755AA34C41}" destId="{7B66183A-BBA5-0349-967C-5CB022D55ADB}" srcOrd="1" destOrd="0" presId="urn:microsoft.com/office/officeart/2005/8/layout/orgChart1"/>
    <dgm:cxn modelId="{ED82C2CF-B165-3C43-8410-702F2885E2E4}" type="presParOf" srcId="{7B66183A-BBA5-0349-967C-5CB022D55ADB}" destId="{CA77E4A8-B3F1-9949-A77B-595C8BD9265C}" srcOrd="0" destOrd="0" presId="urn:microsoft.com/office/officeart/2005/8/layout/orgChart1"/>
    <dgm:cxn modelId="{C6F425C1-219A-3648-A9E0-1E80CEE98C91}" type="presParOf" srcId="{CA77E4A8-B3F1-9949-A77B-595C8BD9265C}" destId="{48343CA4-5455-4C47-993B-015055AA6E07}" srcOrd="0" destOrd="0" presId="urn:microsoft.com/office/officeart/2005/8/layout/orgChart1"/>
    <dgm:cxn modelId="{2326E3C4-8E48-DB48-B98D-CEBD5FFD0FA7}" type="presParOf" srcId="{CA77E4A8-B3F1-9949-A77B-595C8BD9265C}" destId="{AECD4034-257D-2E40-801D-1BFA0EA9D160}" srcOrd="1" destOrd="0" presId="urn:microsoft.com/office/officeart/2005/8/layout/orgChart1"/>
    <dgm:cxn modelId="{73FD7CD5-A22E-D049-BB8F-B0B5631686F6}" type="presParOf" srcId="{7B66183A-BBA5-0349-967C-5CB022D55ADB}" destId="{CD727973-47CC-CD46-A7F4-823A7A5C9F05}" srcOrd="1" destOrd="0" presId="urn:microsoft.com/office/officeart/2005/8/layout/orgChart1"/>
    <dgm:cxn modelId="{F0B4C6F1-627F-5B4F-BC75-204204D56803}" type="presParOf" srcId="{7B66183A-BBA5-0349-967C-5CB022D55ADB}" destId="{E0F307D6-5DEC-0F46-9A32-A6F80BB2CC1E}" srcOrd="2" destOrd="0" presId="urn:microsoft.com/office/officeart/2005/8/layout/orgChart1"/>
    <dgm:cxn modelId="{CC9EACF6-0507-1B46-A287-6FFA14C72AEE}" type="presParOf" srcId="{38BB2684-DD9D-BA46-B8B9-F1755AA34C41}" destId="{A0F91FC2-ACC4-F343-BB8E-99188E6A7B9A}" srcOrd="2" destOrd="0" presId="urn:microsoft.com/office/officeart/2005/8/layout/orgChart1"/>
    <dgm:cxn modelId="{730E2444-BC6A-8343-8BFB-51542B235213}" type="presParOf" srcId="{38BB2684-DD9D-BA46-B8B9-F1755AA34C41}" destId="{ADFE127D-D87D-0548-BE13-F3843D1787C8}" srcOrd="3" destOrd="0" presId="urn:microsoft.com/office/officeart/2005/8/layout/orgChart1"/>
    <dgm:cxn modelId="{CEA6E380-BE9D-C240-8997-858EE84CFD52}" type="presParOf" srcId="{ADFE127D-D87D-0548-BE13-F3843D1787C8}" destId="{62088741-2A18-8E46-82B8-238890EFE2A3}" srcOrd="0" destOrd="0" presId="urn:microsoft.com/office/officeart/2005/8/layout/orgChart1"/>
    <dgm:cxn modelId="{C7D2EC20-E621-AC49-A0AF-405781737C4B}" type="presParOf" srcId="{62088741-2A18-8E46-82B8-238890EFE2A3}" destId="{E3C9F655-7194-2643-A4C6-024C32A6A2CC}" srcOrd="0" destOrd="0" presId="urn:microsoft.com/office/officeart/2005/8/layout/orgChart1"/>
    <dgm:cxn modelId="{F370BDDB-C6D8-2D48-B844-36BA5CA02FB6}" type="presParOf" srcId="{62088741-2A18-8E46-82B8-238890EFE2A3}" destId="{0DF675EB-E29F-494A-961E-501E40C0A2F0}" srcOrd="1" destOrd="0" presId="urn:microsoft.com/office/officeart/2005/8/layout/orgChart1"/>
    <dgm:cxn modelId="{11D010FF-CD98-B34E-B68E-B486F1DBC0AE}" type="presParOf" srcId="{ADFE127D-D87D-0548-BE13-F3843D1787C8}" destId="{341013C3-31F8-B44C-850B-E637F09AD8E9}" srcOrd="1" destOrd="0" presId="urn:microsoft.com/office/officeart/2005/8/layout/orgChart1"/>
    <dgm:cxn modelId="{7B235E89-357F-BE48-8806-1CC8C89BDA48}" type="presParOf" srcId="{ADFE127D-D87D-0548-BE13-F3843D1787C8}" destId="{0783C602-941B-B14A-9C50-38CA2C35322C}" srcOrd="2" destOrd="0" presId="urn:microsoft.com/office/officeart/2005/8/layout/orgChart1"/>
    <dgm:cxn modelId="{58665935-FBFC-734F-A0ED-B754E96C7EC4}" type="presParOf" srcId="{38BB2684-DD9D-BA46-B8B9-F1755AA34C41}" destId="{1D8CCCFE-E93D-1F42-A2D1-2166E12E917C}" srcOrd="4" destOrd="0" presId="urn:microsoft.com/office/officeart/2005/8/layout/orgChart1"/>
    <dgm:cxn modelId="{B07AB6EA-0A91-4A47-B7B2-0A8E876C8559}" type="presParOf" srcId="{38BB2684-DD9D-BA46-B8B9-F1755AA34C41}" destId="{C718A829-51E8-3D40-B0E1-FF12ADCAAFFF}" srcOrd="5" destOrd="0" presId="urn:microsoft.com/office/officeart/2005/8/layout/orgChart1"/>
    <dgm:cxn modelId="{2C5286EC-1128-3940-9312-930E1D573556}" type="presParOf" srcId="{C718A829-51E8-3D40-B0E1-FF12ADCAAFFF}" destId="{E0283ACF-7479-1047-8E45-C4FA54FC8F97}" srcOrd="0" destOrd="0" presId="urn:microsoft.com/office/officeart/2005/8/layout/orgChart1"/>
    <dgm:cxn modelId="{685D4258-9219-3E45-AB35-BC08291069B4}" type="presParOf" srcId="{E0283ACF-7479-1047-8E45-C4FA54FC8F97}" destId="{1976581B-12AA-4A40-B9A7-074E17B47817}" srcOrd="0" destOrd="0" presId="urn:microsoft.com/office/officeart/2005/8/layout/orgChart1"/>
    <dgm:cxn modelId="{259DC6C4-E828-AD41-90EC-B8C9E58C5D6E}" type="presParOf" srcId="{E0283ACF-7479-1047-8E45-C4FA54FC8F97}" destId="{B821FF98-3BE3-2B40-9756-154DEBED770F}" srcOrd="1" destOrd="0" presId="urn:microsoft.com/office/officeart/2005/8/layout/orgChart1"/>
    <dgm:cxn modelId="{3906CCA6-B359-1D47-9A08-5C88A3481095}" type="presParOf" srcId="{C718A829-51E8-3D40-B0E1-FF12ADCAAFFF}" destId="{F92534CE-87CD-064C-BDE8-4F140B12D6A3}" srcOrd="1" destOrd="0" presId="urn:microsoft.com/office/officeart/2005/8/layout/orgChart1"/>
    <dgm:cxn modelId="{B2B80C53-A0CF-EB40-8107-AC92858607B0}" type="presParOf" srcId="{C718A829-51E8-3D40-B0E1-FF12ADCAAFFF}" destId="{CA185F97-5704-8744-BA40-C92677923EB0}" srcOrd="2" destOrd="0" presId="urn:microsoft.com/office/officeart/2005/8/layout/orgChart1"/>
    <dgm:cxn modelId="{B77C4A58-0A94-4F49-B406-84BC78A5AB84}" type="presParOf" srcId="{38BB2684-DD9D-BA46-B8B9-F1755AA34C41}" destId="{0609965D-7DFE-414D-8F59-8748B4B717B4}" srcOrd="6" destOrd="0" presId="urn:microsoft.com/office/officeart/2005/8/layout/orgChart1"/>
    <dgm:cxn modelId="{8C72D7E1-5E17-6140-9A5F-61A4E27C8B7F}" type="presParOf" srcId="{38BB2684-DD9D-BA46-B8B9-F1755AA34C41}" destId="{F382A188-A368-3D43-B95B-3EFD2E98415A}" srcOrd="7" destOrd="0" presId="urn:microsoft.com/office/officeart/2005/8/layout/orgChart1"/>
    <dgm:cxn modelId="{B409711D-67E5-2446-B285-A21D0FF17AE7}" type="presParOf" srcId="{F382A188-A368-3D43-B95B-3EFD2E98415A}" destId="{3047A05B-676D-9243-A7B4-9078E83688B5}" srcOrd="0" destOrd="0" presId="urn:microsoft.com/office/officeart/2005/8/layout/orgChart1"/>
    <dgm:cxn modelId="{59CA92B0-F547-D548-9004-6B4F2C4D4E16}" type="presParOf" srcId="{3047A05B-676D-9243-A7B4-9078E83688B5}" destId="{CD930B38-12BB-5C45-BA96-526BD64685F1}" srcOrd="0" destOrd="0" presId="urn:microsoft.com/office/officeart/2005/8/layout/orgChart1"/>
    <dgm:cxn modelId="{C608785E-421C-D445-968F-245B335BC3E1}" type="presParOf" srcId="{3047A05B-676D-9243-A7B4-9078E83688B5}" destId="{E5859AEA-CE75-E349-ACCE-7D7D85B79F90}" srcOrd="1" destOrd="0" presId="urn:microsoft.com/office/officeart/2005/8/layout/orgChart1"/>
    <dgm:cxn modelId="{D20415D6-BC1D-1548-87AC-6B38F30A8C49}" type="presParOf" srcId="{F382A188-A368-3D43-B95B-3EFD2E98415A}" destId="{EB1FF876-0C9E-7D44-8B57-B188ADED9903}" srcOrd="1" destOrd="0" presId="urn:microsoft.com/office/officeart/2005/8/layout/orgChart1"/>
    <dgm:cxn modelId="{5588B165-9443-944D-9E46-D6B320A29B2B}" type="presParOf" srcId="{F382A188-A368-3D43-B95B-3EFD2E98415A}" destId="{CE3920ED-9BD0-4346-A26B-85EDCEC788D1}" srcOrd="2" destOrd="0" presId="urn:microsoft.com/office/officeart/2005/8/layout/orgChart1"/>
    <dgm:cxn modelId="{C71CE379-6085-0B43-86C2-DE362A983F7E}" type="presParOf" srcId="{38BB2684-DD9D-BA46-B8B9-F1755AA34C41}" destId="{14584E80-124B-8A45-9E33-8BDD723438B5}" srcOrd="8" destOrd="0" presId="urn:microsoft.com/office/officeart/2005/8/layout/orgChart1"/>
    <dgm:cxn modelId="{951CA987-A547-F842-9621-F1DC22EDEA8E}" type="presParOf" srcId="{38BB2684-DD9D-BA46-B8B9-F1755AA34C41}" destId="{77DA7EE1-9C2E-8443-A2A2-095D85ADBEF3}" srcOrd="9" destOrd="0" presId="urn:microsoft.com/office/officeart/2005/8/layout/orgChart1"/>
    <dgm:cxn modelId="{C8204A25-299D-8944-8132-516E3114171C}" type="presParOf" srcId="{77DA7EE1-9C2E-8443-A2A2-095D85ADBEF3}" destId="{A47A4D25-84EC-D042-AB74-5E98B215A177}" srcOrd="0" destOrd="0" presId="urn:microsoft.com/office/officeart/2005/8/layout/orgChart1"/>
    <dgm:cxn modelId="{9BAF1D9C-02C8-D046-A430-5ED40DBA7FB3}" type="presParOf" srcId="{A47A4D25-84EC-D042-AB74-5E98B215A177}" destId="{FF869333-3ABB-FA46-80C2-8AF02FAC93EB}" srcOrd="0" destOrd="0" presId="urn:microsoft.com/office/officeart/2005/8/layout/orgChart1"/>
    <dgm:cxn modelId="{A705D773-8AFA-B74C-AF32-9FB18FD0D4A0}" type="presParOf" srcId="{A47A4D25-84EC-D042-AB74-5E98B215A177}" destId="{715CA222-C073-F447-B31B-7E73A0D80A81}" srcOrd="1" destOrd="0" presId="urn:microsoft.com/office/officeart/2005/8/layout/orgChart1"/>
    <dgm:cxn modelId="{9DD8A456-5829-3D4E-BA24-BE1E89A9ABC9}" type="presParOf" srcId="{77DA7EE1-9C2E-8443-A2A2-095D85ADBEF3}" destId="{DFD71655-3E79-9B44-97B0-5A21F5454C85}" srcOrd="1" destOrd="0" presId="urn:microsoft.com/office/officeart/2005/8/layout/orgChart1"/>
    <dgm:cxn modelId="{C2996574-9C59-C148-A180-BE2FD1101110}" type="presParOf" srcId="{77DA7EE1-9C2E-8443-A2A2-095D85ADBEF3}" destId="{0A4B8947-3C88-1B47-9C59-D23CEF422A51}" srcOrd="2" destOrd="0" presId="urn:microsoft.com/office/officeart/2005/8/layout/orgChart1"/>
    <dgm:cxn modelId="{8F4E235F-9FE4-904A-B804-D47366A6E27F}" type="presParOf" srcId="{38BB2684-DD9D-BA46-B8B9-F1755AA34C41}" destId="{5B847F8E-1AC2-904D-939D-5B2E4679D035}" srcOrd="10" destOrd="0" presId="urn:microsoft.com/office/officeart/2005/8/layout/orgChart1"/>
    <dgm:cxn modelId="{B89D2C96-9A6E-4A48-B53B-07E36B0CA3B4}" type="presParOf" srcId="{38BB2684-DD9D-BA46-B8B9-F1755AA34C41}" destId="{02ADB460-D7E1-E04B-8F58-D6C4BC2573AC}" srcOrd="11" destOrd="0" presId="urn:microsoft.com/office/officeart/2005/8/layout/orgChart1"/>
    <dgm:cxn modelId="{A8EAC26B-3627-A44F-B632-52DED27C64C5}" type="presParOf" srcId="{02ADB460-D7E1-E04B-8F58-D6C4BC2573AC}" destId="{1E0100D6-DD2F-E84F-9D74-A5BAA74AB459}" srcOrd="0" destOrd="0" presId="urn:microsoft.com/office/officeart/2005/8/layout/orgChart1"/>
    <dgm:cxn modelId="{FEC6AFA6-C9DB-B645-A8F2-8F2CF2C55161}" type="presParOf" srcId="{1E0100D6-DD2F-E84F-9D74-A5BAA74AB459}" destId="{1E18CFAF-5047-154E-BE8F-1F04F09696E0}" srcOrd="0" destOrd="0" presId="urn:microsoft.com/office/officeart/2005/8/layout/orgChart1"/>
    <dgm:cxn modelId="{0F36CEED-CC3C-D94F-942E-A36C4A6B845A}" type="presParOf" srcId="{1E0100D6-DD2F-E84F-9D74-A5BAA74AB459}" destId="{D3ED89F2-3926-3A42-A078-F1DD8715BB5F}" srcOrd="1" destOrd="0" presId="urn:microsoft.com/office/officeart/2005/8/layout/orgChart1"/>
    <dgm:cxn modelId="{8F5084B4-B17F-2E43-9A6B-6261A69ECC92}" type="presParOf" srcId="{02ADB460-D7E1-E04B-8F58-D6C4BC2573AC}" destId="{9E29F4CA-D988-5C49-BC49-10C11863B033}" srcOrd="1" destOrd="0" presId="urn:microsoft.com/office/officeart/2005/8/layout/orgChart1"/>
    <dgm:cxn modelId="{E6FDE30D-7D5A-604F-B77F-2ACB07906494}" type="presParOf" srcId="{02ADB460-D7E1-E04B-8F58-D6C4BC2573AC}" destId="{636EB923-2FFC-8547-8C56-FD5F167CFDC7}" srcOrd="2" destOrd="0" presId="urn:microsoft.com/office/officeart/2005/8/layout/orgChart1"/>
    <dgm:cxn modelId="{6793FD00-E984-DC4B-BAEE-F75CFA46CD60}" type="presParOf" srcId="{38BB2684-DD9D-BA46-B8B9-F1755AA34C41}" destId="{F41D722B-F21C-3544-854B-C263FE439E2E}" srcOrd="12" destOrd="0" presId="urn:microsoft.com/office/officeart/2005/8/layout/orgChart1"/>
    <dgm:cxn modelId="{892AC3C9-376D-9140-BC38-9A1678D2A285}" type="presParOf" srcId="{38BB2684-DD9D-BA46-B8B9-F1755AA34C41}" destId="{F1922BDE-316D-C541-8A08-3D3155C21D9B}" srcOrd="13" destOrd="0" presId="urn:microsoft.com/office/officeart/2005/8/layout/orgChart1"/>
    <dgm:cxn modelId="{2600D14B-1B54-9F42-8E43-717CE5113CDB}" type="presParOf" srcId="{F1922BDE-316D-C541-8A08-3D3155C21D9B}" destId="{288CA723-49BD-634E-AD85-087EAAD42045}" srcOrd="0" destOrd="0" presId="urn:microsoft.com/office/officeart/2005/8/layout/orgChart1"/>
    <dgm:cxn modelId="{CAB18F2D-7228-8649-8023-C140108EFDDE}" type="presParOf" srcId="{288CA723-49BD-634E-AD85-087EAAD42045}" destId="{22A7D188-D54D-BD48-A652-6A5FAA3AF5E1}" srcOrd="0" destOrd="0" presId="urn:microsoft.com/office/officeart/2005/8/layout/orgChart1"/>
    <dgm:cxn modelId="{D44C4043-A110-154F-A8BE-680BF39AB6E4}" type="presParOf" srcId="{288CA723-49BD-634E-AD85-087EAAD42045}" destId="{BEE22E49-0ACA-A441-9CE3-A07704311936}" srcOrd="1" destOrd="0" presId="urn:microsoft.com/office/officeart/2005/8/layout/orgChart1"/>
    <dgm:cxn modelId="{48EEE12B-3035-7749-83B1-1CEEDFC58AD0}" type="presParOf" srcId="{F1922BDE-316D-C541-8A08-3D3155C21D9B}" destId="{0452B6D4-B818-8340-A009-64B9989A48D2}" srcOrd="1" destOrd="0" presId="urn:microsoft.com/office/officeart/2005/8/layout/orgChart1"/>
    <dgm:cxn modelId="{C17AA8F8-BA25-A941-A975-AE562A553165}" type="presParOf" srcId="{F1922BDE-316D-C541-8A08-3D3155C21D9B}" destId="{C9A45042-DC93-6443-A8D4-41F4B26719C4}" srcOrd="2" destOrd="0" presId="urn:microsoft.com/office/officeart/2005/8/layout/orgChart1"/>
    <dgm:cxn modelId="{48F9C198-BB91-D74D-932B-67A148616CBB}" type="presParOf" srcId="{38BB2684-DD9D-BA46-B8B9-F1755AA34C41}" destId="{A97ADE61-CEB0-7F4A-AE86-86BD84D84EEF}" srcOrd="14" destOrd="0" presId="urn:microsoft.com/office/officeart/2005/8/layout/orgChart1"/>
    <dgm:cxn modelId="{5844EAAE-2699-A246-AE28-B92EFDA542EA}" type="presParOf" srcId="{38BB2684-DD9D-BA46-B8B9-F1755AA34C41}" destId="{0B895FDC-C35B-6F48-8A12-D7936F42096F}" srcOrd="15" destOrd="0" presId="urn:microsoft.com/office/officeart/2005/8/layout/orgChart1"/>
    <dgm:cxn modelId="{4AFE983B-2B55-BE42-B1A5-B0AE5076491D}" type="presParOf" srcId="{0B895FDC-C35B-6F48-8A12-D7936F42096F}" destId="{26DDA7D5-B41A-924E-BAEC-CB6451A1BAA5}" srcOrd="0" destOrd="0" presId="urn:microsoft.com/office/officeart/2005/8/layout/orgChart1"/>
    <dgm:cxn modelId="{10547C76-5D26-1F42-86D4-EB4C8D97CB9B}" type="presParOf" srcId="{26DDA7D5-B41A-924E-BAEC-CB6451A1BAA5}" destId="{0CE70C8C-045B-B94D-932B-DFAB1E3B84A4}" srcOrd="0" destOrd="0" presId="urn:microsoft.com/office/officeart/2005/8/layout/orgChart1"/>
    <dgm:cxn modelId="{F648C26B-3E5C-CC4A-B41D-177BB72DB62B}" type="presParOf" srcId="{26DDA7D5-B41A-924E-BAEC-CB6451A1BAA5}" destId="{AA7362AA-3EB2-8746-8F0D-7F41854EDBB6}" srcOrd="1" destOrd="0" presId="urn:microsoft.com/office/officeart/2005/8/layout/orgChart1"/>
    <dgm:cxn modelId="{B25B534F-3810-CC4D-BC84-27C012DA256B}" type="presParOf" srcId="{0B895FDC-C35B-6F48-8A12-D7936F42096F}" destId="{636B9250-613B-4744-8C13-9C8A26C88BFD}" srcOrd="1" destOrd="0" presId="urn:microsoft.com/office/officeart/2005/8/layout/orgChart1"/>
    <dgm:cxn modelId="{09FE33CA-B424-EF4A-8515-DDE3391540D7}" type="presParOf" srcId="{0B895FDC-C35B-6F48-8A12-D7936F42096F}" destId="{F636F68E-8E71-0E4A-8CE0-B208CD56F5A9}" srcOrd="2" destOrd="0" presId="urn:microsoft.com/office/officeart/2005/8/layout/orgChart1"/>
    <dgm:cxn modelId="{1F10585E-076D-E64D-8FF0-AE3B981320EA}" type="presParOf" srcId="{C995BBB1-0DE9-9E4D-A00A-9CE1E5C8CDAB}" destId="{9B5FBB57-37C8-4743-8AE2-37645E181282}" srcOrd="2" destOrd="0" presId="urn:microsoft.com/office/officeart/2005/8/layout/orgChart1"/>
    <dgm:cxn modelId="{97F5433A-A996-C74F-A9DD-7C693DBF1B85}" type="presParOf" srcId="{9B5FBB57-37C8-4743-8AE2-37645E181282}" destId="{D5394564-37E7-F144-9476-E4B13EC4E387}" srcOrd="0" destOrd="0" presId="urn:microsoft.com/office/officeart/2005/8/layout/orgChart1"/>
    <dgm:cxn modelId="{E22EEEFE-62C0-7242-9657-FFE441554E61}" type="presParOf" srcId="{9B5FBB57-37C8-4743-8AE2-37645E181282}" destId="{3413EA5B-5D74-FF44-B2C5-11DFBDB27B43}" srcOrd="1" destOrd="0" presId="urn:microsoft.com/office/officeart/2005/8/layout/orgChart1"/>
    <dgm:cxn modelId="{F5851872-686D-8949-978D-74E38BBC5298}" type="presParOf" srcId="{3413EA5B-5D74-FF44-B2C5-11DFBDB27B43}" destId="{9BD68234-9BB6-B847-9D66-675241FC68D1}" srcOrd="0" destOrd="0" presId="urn:microsoft.com/office/officeart/2005/8/layout/orgChart1"/>
    <dgm:cxn modelId="{D44818B7-FC35-564B-9342-11B6D9EC07D1}" type="presParOf" srcId="{9BD68234-9BB6-B847-9D66-675241FC68D1}" destId="{7A15F8F6-B535-9E48-A110-E8A6896C77C9}" srcOrd="0" destOrd="0" presId="urn:microsoft.com/office/officeart/2005/8/layout/orgChart1"/>
    <dgm:cxn modelId="{FF31E023-CF18-444B-B232-39AECC5EA795}" type="presParOf" srcId="{9BD68234-9BB6-B847-9D66-675241FC68D1}" destId="{47CA9A3F-B684-574D-9841-0397A123D2A8}" srcOrd="1" destOrd="0" presId="urn:microsoft.com/office/officeart/2005/8/layout/orgChart1"/>
    <dgm:cxn modelId="{E28FAEA5-AAB0-354C-823E-57AB4C38F5CE}" type="presParOf" srcId="{3413EA5B-5D74-FF44-B2C5-11DFBDB27B43}" destId="{D0EC728F-C235-5145-8064-C69CBC2F8E4A}" srcOrd="1" destOrd="0" presId="urn:microsoft.com/office/officeart/2005/8/layout/orgChart1"/>
    <dgm:cxn modelId="{F7E42ABA-DC33-E742-B178-5ED08580039C}" type="presParOf" srcId="{3413EA5B-5D74-FF44-B2C5-11DFBDB27B43}" destId="{48D8925D-FFFA-4A4E-B713-2130572B21E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9DABF34-92C0-D849-B8FE-A494CBA86DD9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2F02E20F-4810-1A45-A194-1EE6184A48BE}">
      <dgm:prSet phldrT="[Text]" custT="1"/>
      <dgm:spPr/>
      <dgm:t>
        <a:bodyPr/>
        <a:lstStyle/>
        <a:p>
          <a:pPr rtl="0"/>
          <a:endParaRPr lang="en-US" sz="5400" dirty="0"/>
        </a:p>
        <a:p>
          <a:pPr rtl="0"/>
          <a:r>
            <a:rPr lang="en-US" sz="4800" dirty="0"/>
            <a:t>Under 10 $ </a:t>
          </a:r>
        </a:p>
      </dgm:t>
    </dgm:pt>
    <dgm:pt modelId="{AC83A395-6911-DB4A-A0A1-CA727CEBEF62}" type="parTrans" cxnId="{D6A71DAD-D61B-DE4A-AD75-A897B4256C37}">
      <dgm:prSet/>
      <dgm:spPr/>
      <dgm:t>
        <a:bodyPr/>
        <a:lstStyle/>
        <a:p>
          <a:endParaRPr lang="en-US"/>
        </a:p>
      </dgm:t>
    </dgm:pt>
    <dgm:pt modelId="{C1B95C2D-A59A-3642-832B-FCA70408F28A}" type="sibTrans" cxnId="{D6A71DAD-D61B-DE4A-AD75-A897B4256C37}">
      <dgm:prSet/>
      <dgm:spPr/>
      <dgm:t>
        <a:bodyPr/>
        <a:lstStyle/>
        <a:p>
          <a:endParaRPr lang="en-US"/>
        </a:p>
      </dgm:t>
    </dgm:pt>
    <dgm:pt modelId="{EE3B58B4-BA5D-874F-815C-B17148DD1BCC}">
      <dgm:prSet phldrT="[Text]" custT="1"/>
      <dgm:spPr/>
      <dgm:t>
        <a:bodyPr/>
        <a:lstStyle/>
        <a:p>
          <a:pPr rtl="0"/>
          <a:r>
            <a:rPr lang="en-US" sz="4800" dirty="0"/>
            <a:t>Affordable</a:t>
          </a:r>
          <a:r>
            <a:rPr lang="en-US" sz="4000" dirty="0"/>
            <a:t> </a:t>
          </a:r>
        </a:p>
        <a:p>
          <a:pPr rtl="0"/>
          <a:r>
            <a:rPr lang="en-US" sz="3600" dirty="0"/>
            <a:t>Up to 50 $</a:t>
          </a:r>
        </a:p>
      </dgm:t>
    </dgm:pt>
    <dgm:pt modelId="{CAEB7CF0-ACE8-D747-9EC8-F3BB0FB95DE7}" type="parTrans" cxnId="{397EC4F9-2222-FD43-ACD9-87A376FF922A}">
      <dgm:prSet/>
      <dgm:spPr/>
      <dgm:t>
        <a:bodyPr/>
        <a:lstStyle/>
        <a:p>
          <a:endParaRPr lang="en-US"/>
        </a:p>
      </dgm:t>
    </dgm:pt>
    <dgm:pt modelId="{3CEAB4FC-5340-4B49-AB4C-3C0C87B54658}" type="sibTrans" cxnId="{397EC4F9-2222-FD43-ACD9-87A376FF922A}">
      <dgm:prSet/>
      <dgm:spPr/>
      <dgm:t>
        <a:bodyPr/>
        <a:lstStyle/>
        <a:p>
          <a:endParaRPr lang="en-US"/>
        </a:p>
      </dgm:t>
    </dgm:pt>
    <dgm:pt modelId="{A5C1EFA2-BDBE-5B42-B7E0-188DEC0C9626}">
      <dgm:prSet phldrT="[Text]" custT="1"/>
      <dgm:spPr/>
      <dgm:t>
        <a:bodyPr/>
        <a:lstStyle/>
        <a:p>
          <a:pPr rtl="0"/>
          <a:r>
            <a:rPr lang="en-US" sz="5400" dirty="0"/>
            <a:t>Luxury</a:t>
          </a:r>
        </a:p>
        <a:p>
          <a:pPr rtl="0"/>
          <a:r>
            <a:rPr lang="en-US" sz="4000" dirty="0"/>
            <a:t>Over 50 $ </a:t>
          </a:r>
        </a:p>
      </dgm:t>
    </dgm:pt>
    <dgm:pt modelId="{B42C43A5-A301-4F4A-B0B4-AAA5DCC57B98}" type="parTrans" cxnId="{45BDAE63-C622-8045-A6F5-2CAAF0B6C0A6}">
      <dgm:prSet/>
      <dgm:spPr/>
      <dgm:t>
        <a:bodyPr/>
        <a:lstStyle/>
        <a:p>
          <a:endParaRPr lang="en-US"/>
        </a:p>
      </dgm:t>
    </dgm:pt>
    <dgm:pt modelId="{39C81E64-5903-3F42-9060-C636C9FC89C0}" type="sibTrans" cxnId="{45BDAE63-C622-8045-A6F5-2CAAF0B6C0A6}">
      <dgm:prSet/>
      <dgm:spPr/>
      <dgm:t>
        <a:bodyPr/>
        <a:lstStyle/>
        <a:p>
          <a:endParaRPr lang="en-US"/>
        </a:p>
      </dgm:t>
    </dgm:pt>
    <dgm:pt modelId="{9DCC8566-5148-544A-A461-071DB39EDC3A}" type="pres">
      <dgm:prSet presAssocID="{D9DABF34-92C0-D849-B8FE-A494CBA86DD9}" presName="Name0" presStyleCnt="0">
        <dgm:presLayoutVars>
          <dgm:dir/>
          <dgm:animLvl val="lvl"/>
          <dgm:resizeHandles val="exact"/>
        </dgm:presLayoutVars>
      </dgm:prSet>
      <dgm:spPr/>
    </dgm:pt>
    <dgm:pt modelId="{A8ED99EF-0001-0C42-961E-4158B23A1479}" type="pres">
      <dgm:prSet presAssocID="{2F02E20F-4810-1A45-A194-1EE6184A48BE}" presName="Name8" presStyleCnt="0"/>
      <dgm:spPr/>
    </dgm:pt>
    <dgm:pt modelId="{F0DAF4C1-112B-FB42-9C02-B612DE948DFC}" type="pres">
      <dgm:prSet presAssocID="{2F02E20F-4810-1A45-A194-1EE6184A48BE}" presName="level" presStyleLbl="node1" presStyleIdx="0" presStyleCnt="3" custScaleY="124460">
        <dgm:presLayoutVars>
          <dgm:chMax val="1"/>
          <dgm:bulletEnabled val="1"/>
        </dgm:presLayoutVars>
      </dgm:prSet>
      <dgm:spPr/>
    </dgm:pt>
    <dgm:pt modelId="{7BB141AA-B3B9-BB4C-8FB1-3ECED9B7FE71}" type="pres">
      <dgm:prSet presAssocID="{2F02E20F-4810-1A45-A194-1EE6184A48B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41C7316-613D-2345-BA90-74D59BB41314}" type="pres">
      <dgm:prSet presAssocID="{EE3B58B4-BA5D-874F-815C-B17148DD1BCC}" presName="Name8" presStyleCnt="0"/>
      <dgm:spPr/>
    </dgm:pt>
    <dgm:pt modelId="{F318AB05-3F6D-2540-A5CF-78DFF6CF4D11}" type="pres">
      <dgm:prSet presAssocID="{EE3B58B4-BA5D-874F-815C-B17148DD1BCC}" presName="level" presStyleLbl="node1" presStyleIdx="1" presStyleCnt="3">
        <dgm:presLayoutVars>
          <dgm:chMax val="1"/>
          <dgm:bulletEnabled val="1"/>
        </dgm:presLayoutVars>
      </dgm:prSet>
      <dgm:spPr/>
    </dgm:pt>
    <dgm:pt modelId="{23CDC0EF-5D82-C14E-BB94-005ADF6D66DD}" type="pres">
      <dgm:prSet presAssocID="{EE3B58B4-BA5D-874F-815C-B17148DD1BCC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8B965AD-FEDC-1B41-8844-E634B96803E9}" type="pres">
      <dgm:prSet presAssocID="{A5C1EFA2-BDBE-5B42-B7E0-188DEC0C9626}" presName="Name8" presStyleCnt="0"/>
      <dgm:spPr/>
    </dgm:pt>
    <dgm:pt modelId="{5D20B89E-37F6-D94D-8538-C07C8DF4AA5D}" type="pres">
      <dgm:prSet presAssocID="{A5C1EFA2-BDBE-5B42-B7E0-188DEC0C9626}" presName="level" presStyleLbl="node1" presStyleIdx="2" presStyleCnt="3" custScaleY="95419">
        <dgm:presLayoutVars>
          <dgm:chMax val="1"/>
          <dgm:bulletEnabled val="1"/>
        </dgm:presLayoutVars>
      </dgm:prSet>
      <dgm:spPr/>
    </dgm:pt>
    <dgm:pt modelId="{F1DB3BB2-1A69-F346-97DE-AF616F15D5B2}" type="pres">
      <dgm:prSet presAssocID="{A5C1EFA2-BDBE-5B42-B7E0-188DEC0C9626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9D480305-5B75-DD4A-B436-998EE1072709}" type="presOf" srcId="{EE3B58B4-BA5D-874F-815C-B17148DD1BCC}" destId="{23CDC0EF-5D82-C14E-BB94-005ADF6D66DD}" srcOrd="1" destOrd="0" presId="urn:microsoft.com/office/officeart/2005/8/layout/pyramid1"/>
    <dgm:cxn modelId="{3AE68B62-06A9-3249-AF4E-1AB1186D4C85}" type="presOf" srcId="{EE3B58B4-BA5D-874F-815C-B17148DD1BCC}" destId="{F318AB05-3F6D-2540-A5CF-78DFF6CF4D11}" srcOrd="0" destOrd="0" presId="urn:microsoft.com/office/officeart/2005/8/layout/pyramid1"/>
    <dgm:cxn modelId="{45BDAE63-C622-8045-A6F5-2CAAF0B6C0A6}" srcId="{D9DABF34-92C0-D849-B8FE-A494CBA86DD9}" destId="{A5C1EFA2-BDBE-5B42-B7E0-188DEC0C9626}" srcOrd="2" destOrd="0" parTransId="{B42C43A5-A301-4F4A-B0B4-AAA5DCC57B98}" sibTransId="{39C81E64-5903-3F42-9060-C636C9FC89C0}"/>
    <dgm:cxn modelId="{5B48156B-7135-E84A-A32E-1D1E0C537832}" type="presOf" srcId="{A5C1EFA2-BDBE-5B42-B7E0-188DEC0C9626}" destId="{F1DB3BB2-1A69-F346-97DE-AF616F15D5B2}" srcOrd="1" destOrd="0" presId="urn:microsoft.com/office/officeart/2005/8/layout/pyramid1"/>
    <dgm:cxn modelId="{D6A71DAD-D61B-DE4A-AD75-A897B4256C37}" srcId="{D9DABF34-92C0-D849-B8FE-A494CBA86DD9}" destId="{2F02E20F-4810-1A45-A194-1EE6184A48BE}" srcOrd="0" destOrd="0" parTransId="{AC83A395-6911-DB4A-A0A1-CA727CEBEF62}" sibTransId="{C1B95C2D-A59A-3642-832B-FCA70408F28A}"/>
    <dgm:cxn modelId="{EE2A59D4-408B-364F-AD4E-256757A9F305}" type="presOf" srcId="{2F02E20F-4810-1A45-A194-1EE6184A48BE}" destId="{7BB141AA-B3B9-BB4C-8FB1-3ECED9B7FE71}" srcOrd="1" destOrd="0" presId="urn:microsoft.com/office/officeart/2005/8/layout/pyramid1"/>
    <dgm:cxn modelId="{A7E13DE8-5CA4-184D-98C0-794C5EB3DAF4}" type="presOf" srcId="{D9DABF34-92C0-D849-B8FE-A494CBA86DD9}" destId="{9DCC8566-5148-544A-A461-071DB39EDC3A}" srcOrd="0" destOrd="0" presId="urn:microsoft.com/office/officeart/2005/8/layout/pyramid1"/>
    <dgm:cxn modelId="{FA3836F0-7A68-2E43-ACB3-135258ACF253}" type="presOf" srcId="{2F02E20F-4810-1A45-A194-1EE6184A48BE}" destId="{F0DAF4C1-112B-FB42-9C02-B612DE948DFC}" srcOrd="0" destOrd="0" presId="urn:microsoft.com/office/officeart/2005/8/layout/pyramid1"/>
    <dgm:cxn modelId="{397EC4F9-2222-FD43-ACD9-87A376FF922A}" srcId="{D9DABF34-92C0-D849-B8FE-A494CBA86DD9}" destId="{EE3B58B4-BA5D-874F-815C-B17148DD1BCC}" srcOrd="1" destOrd="0" parTransId="{CAEB7CF0-ACE8-D747-9EC8-F3BB0FB95DE7}" sibTransId="{3CEAB4FC-5340-4B49-AB4C-3C0C87B54658}"/>
    <dgm:cxn modelId="{2AE8B5FA-639C-1D4E-B4D1-EE63E418FE11}" type="presOf" srcId="{A5C1EFA2-BDBE-5B42-B7E0-188DEC0C9626}" destId="{5D20B89E-37F6-D94D-8538-C07C8DF4AA5D}" srcOrd="0" destOrd="0" presId="urn:microsoft.com/office/officeart/2005/8/layout/pyramid1"/>
    <dgm:cxn modelId="{F0289265-1677-6E45-A2E3-EBB792A7B65A}" type="presParOf" srcId="{9DCC8566-5148-544A-A461-071DB39EDC3A}" destId="{A8ED99EF-0001-0C42-961E-4158B23A1479}" srcOrd="0" destOrd="0" presId="urn:microsoft.com/office/officeart/2005/8/layout/pyramid1"/>
    <dgm:cxn modelId="{04F87ADD-AB7D-3845-A9BF-7EB2A9532376}" type="presParOf" srcId="{A8ED99EF-0001-0C42-961E-4158B23A1479}" destId="{F0DAF4C1-112B-FB42-9C02-B612DE948DFC}" srcOrd="0" destOrd="0" presId="urn:microsoft.com/office/officeart/2005/8/layout/pyramid1"/>
    <dgm:cxn modelId="{8BAFAEEE-D022-A74E-BB2A-BA26DB93B440}" type="presParOf" srcId="{A8ED99EF-0001-0C42-961E-4158B23A1479}" destId="{7BB141AA-B3B9-BB4C-8FB1-3ECED9B7FE71}" srcOrd="1" destOrd="0" presId="urn:microsoft.com/office/officeart/2005/8/layout/pyramid1"/>
    <dgm:cxn modelId="{E861324C-F4D8-424F-9BE6-97195C7AC184}" type="presParOf" srcId="{9DCC8566-5148-544A-A461-071DB39EDC3A}" destId="{641C7316-613D-2345-BA90-74D59BB41314}" srcOrd="1" destOrd="0" presId="urn:microsoft.com/office/officeart/2005/8/layout/pyramid1"/>
    <dgm:cxn modelId="{57589CA0-5D84-D14F-A598-315345FC038C}" type="presParOf" srcId="{641C7316-613D-2345-BA90-74D59BB41314}" destId="{F318AB05-3F6D-2540-A5CF-78DFF6CF4D11}" srcOrd="0" destOrd="0" presId="urn:microsoft.com/office/officeart/2005/8/layout/pyramid1"/>
    <dgm:cxn modelId="{6816BA67-A9E1-494C-BB30-C57B79355A53}" type="presParOf" srcId="{641C7316-613D-2345-BA90-74D59BB41314}" destId="{23CDC0EF-5D82-C14E-BB94-005ADF6D66DD}" srcOrd="1" destOrd="0" presId="urn:microsoft.com/office/officeart/2005/8/layout/pyramid1"/>
    <dgm:cxn modelId="{5BCD169D-1F13-C94A-B40B-4C1835116AD1}" type="presParOf" srcId="{9DCC8566-5148-544A-A461-071DB39EDC3A}" destId="{B8B965AD-FEDC-1B41-8844-E634B96803E9}" srcOrd="2" destOrd="0" presId="urn:microsoft.com/office/officeart/2005/8/layout/pyramid1"/>
    <dgm:cxn modelId="{9B632D54-F1B8-1C4D-A54E-5EB0EFBDE88B}" type="presParOf" srcId="{B8B965AD-FEDC-1B41-8844-E634B96803E9}" destId="{5D20B89E-37F6-D94D-8538-C07C8DF4AA5D}" srcOrd="0" destOrd="0" presId="urn:microsoft.com/office/officeart/2005/8/layout/pyramid1"/>
    <dgm:cxn modelId="{B4E71D86-15BB-9E42-BC35-2841FE5BBD72}" type="presParOf" srcId="{B8B965AD-FEDC-1B41-8844-E634B96803E9}" destId="{F1DB3BB2-1A69-F346-97DE-AF616F15D5B2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394564-37E7-F144-9476-E4B13EC4E387}">
      <dsp:nvSpPr>
        <dsp:cNvPr id="0" name=""/>
        <dsp:cNvSpPr/>
      </dsp:nvSpPr>
      <dsp:spPr>
        <a:xfrm>
          <a:off x="5354455" y="2146859"/>
          <a:ext cx="103762" cy="793353"/>
        </a:xfrm>
        <a:custGeom>
          <a:avLst/>
          <a:gdLst/>
          <a:ahLst/>
          <a:cxnLst/>
          <a:rect l="0" t="0" r="0" b="0"/>
          <a:pathLst>
            <a:path>
              <a:moveTo>
                <a:pt x="103762" y="0"/>
              </a:moveTo>
              <a:lnTo>
                <a:pt x="103762" y="793353"/>
              </a:lnTo>
              <a:lnTo>
                <a:pt x="0" y="79335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7ADE61-CEB0-7F4A-AE86-86BD84D84EEF}">
      <dsp:nvSpPr>
        <dsp:cNvPr id="0" name=""/>
        <dsp:cNvSpPr/>
      </dsp:nvSpPr>
      <dsp:spPr>
        <a:xfrm>
          <a:off x="5458217" y="2146859"/>
          <a:ext cx="4921957" cy="16839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6313"/>
              </a:lnTo>
              <a:lnTo>
                <a:pt x="4921957" y="1566313"/>
              </a:lnTo>
              <a:lnTo>
                <a:pt x="4921957" y="168397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1D722B-F21C-3544-854B-C263FE439E2E}">
      <dsp:nvSpPr>
        <dsp:cNvPr id="0" name=""/>
        <dsp:cNvSpPr/>
      </dsp:nvSpPr>
      <dsp:spPr>
        <a:xfrm>
          <a:off x="5458217" y="2146859"/>
          <a:ext cx="3566103" cy="16839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6313"/>
              </a:lnTo>
              <a:lnTo>
                <a:pt x="3566103" y="1566313"/>
              </a:lnTo>
              <a:lnTo>
                <a:pt x="3566103" y="168397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847F8E-1AC2-904D-939D-5B2E4679D035}">
      <dsp:nvSpPr>
        <dsp:cNvPr id="0" name=""/>
        <dsp:cNvSpPr/>
      </dsp:nvSpPr>
      <dsp:spPr>
        <a:xfrm>
          <a:off x="5458217" y="2146859"/>
          <a:ext cx="2210249" cy="16839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6313"/>
              </a:lnTo>
              <a:lnTo>
                <a:pt x="2210249" y="1566313"/>
              </a:lnTo>
              <a:lnTo>
                <a:pt x="2210249" y="168397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584E80-124B-8A45-9E33-8BDD723438B5}">
      <dsp:nvSpPr>
        <dsp:cNvPr id="0" name=""/>
        <dsp:cNvSpPr/>
      </dsp:nvSpPr>
      <dsp:spPr>
        <a:xfrm>
          <a:off x="5458217" y="2146859"/>
          <a:ext cx="854395" cy="16839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6313"/>
              </a:lnTo>
              <a:lnTo>
                <a:pt x="854395" y="1566313"/>
              </a:lnTo>
              <a:lnTo>
                <a:pt x="854395" y="168397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09965D-7DFE-414D-8F59-8748B4B717B4}">
      <dsp:nvSpPr>
        <dsp:cNvPr id="0" name=""/>
        <dsp:cNvSpPr/>
      </dsp:nvSpPr>
      <dsp:spPr>
        <a:xfrm>
          <a:off x="4956758" y="2146859"/>
          <a:ext cx="501458" cy="1683970"/>
        </a:xfrm>
        <a:custGeom>
          <a:avLst/>
          <a:gdLst/>
          <a:ahLst/>
          <a:cxnLst/>
          <a:rect l="0" t="0" r="0" b="0"/>
          <a:pathLst>
            <a:path>
              <a:moveTo>
                <a:pt x="501458" y="0"/>
              </a:moveTo>
              <a:lnTo>
                <a:pt x="501458" y="1566313"/>
              </a:lnTo>
              <a:lnTo>
                <a:pt x="0" y="1566313"/>
              </a:lnTo>
              <a:lnTo>
                <a:pt x="0" y="168397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8CCCFE-E93D-1F42-A2D1-2166E12E917C}">
      <dsp:nvSpPr>
        <dsp:cNvPr id="0" name=""/>
        <dsp:cNvSpPr/>
      </dsp:nvSpPr>
      <dsp:spPr>
        <a:xfrm>
          <a:off x="3600904" y="2146859"/>
          <a:ext cx="1857312" cy="1683970"/>
        </a:xfrm>
        <a:custGeom>
          <a:avLst/>
          <a:gdLst/>
          <a:ahLst/>
          <a:cxnLst/>
          <a:rect l="0" t="0" r="0" b="0"/>
          <a:pathLst>
            <a:path>
              <a:moveTo>
                <a:pt x="1857312" y="0"/>
              </a:moveTo>
              <a:lnTo>
                <a:pt x="1857312" y="1566313"/>
              </a:lnTo>
              <a:lnTo>
                <a:pt x="0" y="1566313"/>
              </a:lnTo>
              <a:lnTo>
                <a:pt x="0" y="168397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F91FC2-ACC4-F343-BB8E-99188E6A7B9A}">
      <dsp:nvSpPr>
        <dsp:cNvPr id="0" name=""/>
        <dsp:cNvSpPr/>
      </dsp:nvSpPr>
      <dsp:spPr>
        <a:xfrm>
          <a:off x="2245050" y="2146859"/>
          <a:ext cx="3213166" cy="1683970"/>
        </a:xfrm>
        <a:custGeom>
          <a:avLst/>
          <a:gdLst/>
          <a:ahLst/>
          <a:cxnLst/>
          <a:rect l="0" t="0" r="0" b="0"/>
          <a:pathLst>
            <a:path>
              <a:moveTo>
                <a:pt x="3213166" y="0"/>
              </a:moveTo>
              <a:lnTo>
                <a:pt x="3213166" y="1566313"/>
              </a:lnTo>
              <a:lnTo>
                <a:pt x="0" y="1566313"/>
              </a:lnTo>
              <a:lnTo>
                <a:pt x="0" y="168397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451985-7C7B-4144-8DB1-C75850D68E6D}">
      <dsp:nvSpPr>
        <dsp:cNvPr id="0" name=""/>
        <dsp:cNvSpPr/>
      </dsp:nvSpPr>
      <dsp:spPr>
        <a:xfrm>
          <a:off x="726622" y="2146859"/>
          <a:ext cx="4731594" cy="1683970"/>
        </a:xfrm>
        <a:custGeom>
          <a:avLst/>
          <a:gdLst/>
          <a:ahLst/>
          <a:cxnLst/>
          <a:rect l="0" t="0" r="0" b="0"/>
          <a:pathLst>
            <a:path>
              <a:moveTo>
                <a:pt x="4731594" y="0"/>
              </a:moveTo>
              <a:lnTo>
                <a:pt x="4731594" y="1566313"/>
              </a:lnTo>
              <a:lnTo>
                <a:pt x="0" y="1566313"/>
              </a:lnTo>
              <a:lnTo>
                <a:pt x="0" y="168397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904CBB-05DB-FB4C-B21B-84171DAC34B9}">
      <dsp:nvSpPr>
        <dsp:cNvPr id="0" name=""/>
        <dsp:cNvSpPr/>
      </dsp:nvSpPr>
      <dsp:spPr>
        <a:xfrm>
          <a:off x="4491073" y="1513787"/>
          <a:ext cx="1934288" cy="63307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 8137 products </a:t>
          </a:r>
        </a:p>
      </dsp:txBody>
      <dsp:txXfrm>
        <a:off x="4491073" y="1513787"/>
        <a:ext cx="1934288" cy="633071"/>
      </dsp:txXfrm>
    </dsp:sp>
    <dsp:sp modelId="{48343CA4-5455-4C47-993B-015055AA6E07}">
      <dsp:nvSpPr>
        <dsp:cNvPr id="0" name=""/>
        <dsp:cNvSpPr/>
      </dsp:nvSpPr>
      <dsp:spPr>
        <a:xfrm>
          <a:off x="3779" y="3830830"/>
          <a:ext cx="1445687" cy="5602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Make up</a:t>
          </a:r>
        </a:p>
      </dsp:txBody>
      <dsp:txXfrm>
        <a:off x="3779" y="3830830"/>
        <a:ext cx="1445687" cy="560270"/>
      </dsp:txXfrm>
    </dsp:sp>
    <dsp:sp modelId="{E3C9F655-7194-2643-A4C6-024C32A6A2CC}">
      <dsp:nvSpPr>
        <dsp:cNvPr id="0" name=""/>
        <dsp:cNvSpPr/>
      </dsp:nvSpPr>
      <dsp:spPr>
        <a:xfrm>
          <a:off x="1684780" y="3830830"/>
          <a:ext cx="1120540" cy="5602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Skincare</a:t>
          </a:r>
        </a:p>
      </dsp:txBody>
      <dsp:txXfrm>
        <a:off x="1684780" y="3830830"/>
        <a:ext cx="1120540" cy="560270"/>
      </dsp:txXfrm>
    </dsp:sp>
    <dsp:sp modelId="{1976581B-12AA-4A40-B9A7-074E17B47817}">
      <dsp:nvSpPr>
        <dsp:cNvPr id="0" name=""/>
        <dsp:cNvSpPr/>
      </dsp:nvSpPr>
      <dsp:spPr>
        <a:xfrm>
          <a:off x="3040634" y="3830830"/>
          <a:ext cx="1120540" cy="5602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Fragrance</a:t>
          </a:r>
        </a:p>
      </dsp:txBody>
      <dsp:txXfrm>
        <a:off x="3040634" y="3830830"/>
        <a:ext cx="1120540" cy="560270"/>
      </dsp:txXfrm>
    </dsp:sp>
    <dsp:sp modelId="{CD930B38-12BB-5C45-BA96-526BD64685F1}">
      <dsp:nvSpPr>
        <dsp:cNvPr id="0" name=""/>
        <dsp:cNvSpPr/>
      </dsp:nvSpPr>
      <dsp:spPr>
        <a:xfrm>
          <a:off x="4396488" y="3830830"/>
          <a:ext cx="1120540" cy="5602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Hair</a:t>
          </a:r>
        </a:p>
      </dsp:txBody>
      <dsp:txXfrm>
        <a:off x="4396488" y="3830830"/>
        <a:ext cx="1120540" cy="560270"/>
      </dsp:txXfrm>
    </dsp:sp>
    <dsp:sp modelId="{FF869333-3ABB-FA46-80C2-8AF02FAC93EB}">
      <dsp:nvSpPr>
        <dsp:cNvPr id="0" name=""/>
        <dsp:cNvSpPr/>
      </dsp:nvSpPr>
      <dsp:spPr>
        <a:xfrm>
          <a:off x="5752342" y="3830830"/>
          <a:ext cx="1120540" cy="5602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Bath &amp;Body</a:t>
          </a:r>
        </a:p>
      </dsp:txBody>
      <dsp:txXfrm>
        <a:off x="5752342" y="3830830"/>
        <a:ext cx="1120540" cy="560270"/>
      </dsp:txXfrm>
    </dsp:sp>
    <dsp:sp modelId="{1E18CFAF-5047-154E-BE8F-1F04F09696E0}">
      <dsp:nvSpPr>
        <dsp:cNvPr id="0" name=""/>
        <dsp:cNvSpPr/>
      </dsp:nvSpPr>
      <dsp:spPr>
        <a:xfrm>
          <a:off x="7108196" y="3830830"/>
          <a:ext cx="1120540" cy="5602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Men </a:t>
          </a:r>
        </a:p>
      </dsp:txBody>
      <dsp:txXfrm>
        <a:off x="7108196" y="3830830"/>
        <a:ext cx="1120540" cy="560270"/>
      </dsp:txXfrm>
    </dsp:sp>
    <dsp:sp modelId="{22A7D188-D54D-BD48-A652-6A5FAA3AF5E1}">
      <dsp:nvSpPr>
        <dsp:cNvPr id="0" name=""/>
        <dsp:cNvSpPr/>
      </dsp:nvSpPr>
      <dsp:spPr>
        <a:xfrm>
          <a:off x="8464050" y="3830830"/>
          <a:ext cx="1120540" cy="5602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Tools &amp; Brushes </a:t>
          </a:r>
        </a:p>
      </dsp:txBody>
      <dsp:txXfrm>
        <a:off x="8464050" y="3830830"/>
        <a:ext cx="1120540" cy="560270"/>
      </dsp:txXfrm>
    </dsp:sp>
    <dsp:sp modelId="{0CE70C8C-045B-B94D-932B-DFAB1E3B84A4}">
      <dsp:nvSpPr>
        <dsp:cNvPr id="0" name=""/>
        <dsp:cNvSpPr/>
      </dsp:nvSpPr>
      <dsp:spPr>
        <a:xfrm>
          <a:off x="9819904" y="3830830"/>
          <a:ext cx="1120540" cy="5602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Mini- size</a:t>
          </a:r>
        </a:p>
      </dsp:txBody>
      <dsp:txXfrm>
        <a:off x="9819904" y="3830830"/>
        <a:ext cx="1120540" cy="560270"/>
      </dsp:txXfrm>
    </dsp:sp>
    <dsp:sp modelId="{7A15F8F6-B535-9E48-A110-E8A6896C77C9}">
      <dsp:nvSpPr>
        <dsp:cNvPr id="0" name=""/>
        <dsp:cNvSpPr/>
      </dsp:nvSpPr>
      <dsp:spPr>
        <a:xfrm>
          <a:off x="3752048" y="2660078"/>
          <a:ext cx="1602406" cy="5602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304 Brands </a:t>
          </a:r>
        </a:p>
      </dsp:txBody>
      <dsp:txXfrm>
        <a:off x="3752048" y="2660078"/>
        <a:ext cx="1602406" cy="5602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DAF4C1-112B-FB42-9C02-B612DE948DFC}">
      <dsp:nvSpPr>
        <dsp:cNvPr id="0" name=""/>
        <dsp:cNvSpPr/>
      </dsp:nvSpPr>
      <dsp:spPr>
        <a:xfrm>
          <a:off x="2824139" y="0"/>
          <a:ext cx="3597321" cy="1997859"/>
        </a:xfrm>
        <a:prstGeom prst="trapezoid">
          <a:avLst>
            <a:gd name="adj" fmla="val 9002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2400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400" kern="1200" dirty="0"/>
        </a:p>
        <a:p>
          <a:pPr marL="0" lvl="0" indent="0" algn="ctr" defTabSz="2400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Under 10 $ </a:t>
          </a:r>
        </a:p>
      </dsp:txBody>
      <dsp:txXfrm>
        <a:off x="2824139" y="0"/>
        <a:ext cx="3597321" cy="1997859"/>
      </dsp:txXfrm>
    </dsp:sp>
    <dsp:sp modelId="{F318AB05-3F6D-2540-A5CF-78DFF6CF4D11}">
      <dsp:nvSpPr>
        <dsp:cNvPr id="0" name=""/>
        <dsp:cNvSpPr/>
      </dsp:nvSpPr>
      <dsp:spPr>
        <a:xfrm>
          <a:off x="1378968" y="1997859"/>
          <a:ext cx="6487664" cy="1605221"/>
        </a:xfrm>
        <a:prstGeom prst="trapezoid">
          <a:avLst>
            <a:gd name="adj" fmla="val 9002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2133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Affordable</a:t>
          </a:r>
          <a:r>
            <a:rPr lang="en-US" sz="4000" kern="1200" dirty="0"/>
            <a:t> </a:t>
          </a:r>
        </a:p>
        <a:p>
          <a:pPr marL="0" lvl="0" indent="0" algn="ctr" defTabSz="2133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Up to 50 $</a:t>
          </a:r>
        </a:p>
      </dsp:txBody>
      <dsp:txXfrm>
        <a:off x="2514309" y="1997859"/>
        <a:ext cx="4216981" cy="1605221"/>
      </dsp:txXfrm>
    </dsp:sp>
    <dsp:sp modelId="{5D20B89E-37F6-D94D-8538-C07C8DF4AA5D}">
      <dsp:nvSpPr>
        <dsp:cNvPr id="0" name=""/>
        <dsp:cNvSpPr/>
      </dsp:nvSpPr>
      <dsp:spPr>
        <a:xfrm>
          <a:off x="0" y="3603081"/>
          <a:ext cx="9245601" cy="1531686"/>
        </a:xfrm>
        <a:prstGeom prst="trapezoid">
          <a:avLst>
            <a:gd name="adj" fmla="val 9002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2400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Luxury</a:t>
          </a:r>
        </a:p>
        <a:p>
          <a:pPr marL="0" lvl="0" indent="0" algn="ctr" defTabSz="2400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Over 50 $ </a:t>
          </a:r>
        </a:p>
      </dsp:txBody>
      <dsp:txXfrm>
        <a:off x="1617980" y="3603081"/>
        <a:ext cx="6009640" cy="15316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5-19T03:14:55.751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2045 0,'-98'0,"31"0,-8 0,-2 0,-9 0,-3 0,10 0,-3 0,-1 0,-1 0,-5 0,-1 0,0 0,2 0,3 0,0 0,2 0,4 0,-7 0,5 0,5 0,-8 0,10 0,-16 0,54 0,28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5-19T03:15:04.452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1 1,'0'56,"0"0,0 1,0 0,0 7,0 1,0-2,0-2,0-9,0-2,0 26,0-34,0-24,0-7,0 9,0 20,0 10,0 7,0-9,0-15,0-13,0-12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5-19T03:15:06.584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1 100,'52'0,"1"0,8 0,1 0,2 0,0 0,-2 0,-2 0,39 0,-34 0,-25 0,-16 0,10 0,35-2,-17-1,6 0,26-4,6-1,-24 1,1 0,1 0,2 0,0 0,-1-1,-1 2,0-1,-3 2,13-1,-5 2,-15 1,-5 2,15 0,-32 1,-21 0,-8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5-19T03:15:59.002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0 1,'83'0,"-5"0,-17 0,-4 0,-2 0,-2 0,16 0,11 0,4 0,5 0,-13 0,-7 0,-10 0,-19 0,-17 0,-12 0,-4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5-19T03:16:01.635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0 0,'89'0,"-14"0,-27 0,-15 0,-9 0,3 0,14 0,16 0,12 0,-2 0,-12 0,-10 0,-13 0,-6 0,-6 0,-11 0,-3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5-19T03:16:04.769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0 1,'88'0,"3"0,-40 0,-1 0,42 0,-8 0,-19 0,-24 0,-15 0,-12 0,-2 0,14 0,16 0,9 0,-2 0,-10 0,-10 0,-9 0,-6 0,10 0,2 0,13 0,-2 0,-5 0,-9 0,-7 0,-5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A3EEE1-8430-F54E-B929-7EAEBFEDF385}" type="datetimeFigureOut">
              <a:rPr lang="en-EG" smtClean="0"/>
              <a:t>04/08/2023</a:t>
            </a:fld>
            <a:endParaRPr lang="en-E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5144C-E515-5848-B184-6ACE4289FB10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3156941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15144C-E515-5848-B184-6ACE4289FB10}" type="slidenum">
              <a:rPr lang="en-EG" smtClean="0"/>
              <a:t>8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4259860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568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794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474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85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69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705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21896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23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950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95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148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8/4/23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505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2" r:id="rId1"/>
    <p:sldLayoutId id="2147484043" r:id="rId2"/>
    <p:sldLayoutId id="2147484044" r:id="rId3"/>
    <p:sldLayoutId id="2147484045" r:id="rId4"/>
    <p:sldLayoutId id="2147484046" r:id="rId5"/>
    <p:sldLayoutId id="2147484047" r:id="rId6"/>
    <p:sldLayoutId id="2147484048" r:id="rId7"/>
    <p:sldLayoutId id="2147484049" r:id="rId8"/>
    <p:sldLayoutId id="2147484050" r:id="rId9"/>
    <p:sldLayoutId id="2147484051" r:id="rId10"/>
    <p:sldLayoutId id="214748405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en/view-image.php?image=205654&amp;picture=abstract-background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13.png"/><Relationship Id="rId3" Type="http://schemas.openxmlformats.org/officeDocument/2006/relationships/chart" Target="../charts/chart10.xml"/><Relationship Id="rId7" Type="http://schemas.openxmlformats.org/officeDocument/2006/relationships/image" Target="../media/image10.png"/><Relationship Id="rId12" Type="http://schemas.openxmlformats.org/officeDocument/2006/relationships/customXml" Target="../ink/ink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5" Type="http://schemas.openxmlformats.org/officeDocument/2006/relationships/image" Target="../media/image14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11.png"/><Relationship Id="rId14" Type="http://schemas.openxmlformats.org/officeDocument/2006/relationships/customXml" Target="../ink/ink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en/view-image.php?image=205654&amp;picture=abstract-background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Jigsaw puzzles in plastic figures">
            <a:extLst>
              <a:ext uri="{FF2B5EF4-FFF2-40B4-BE49-F238E27FC236}">
                <a16:creationId xmlns:a16="http://schemas.microsoft.com/office/drawing/2014/main" id="{6EB9BD55-63CB-A302-537C-3114D9E330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51" b="13721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EF1A6E-BC58-36B2-DCC1-669451BD63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277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EG" sz="5400" b="1" dirty="0">
                <a:solidFill>
                  <a:schemeClr val="tx1"/>
                </a:solidFill>
              </a:rPr>
              <a:t>Sephora Business Profile </a:t>
            </a:r>
          </a:p>
        </p:txBody>
      </p:sp>
    </p:spTree>
    <p:extLst>
      <p:ext uri="{BB962C8B-B14F-4D97-AF65-F5344CB8AC3E}">
        <p14:creationId xmlns:p14="http://schemas.microsoft.com/office/powerpoint/2010/main" val="3017871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793" b="21957"/>
          <a:stretch/>
        </p:blipFill>
        <p:spPr>
          <a:xfrm>
            <a:off x="20" y="11885"/>
            <a:ext cx="12191979" cy="6857990"/>
          </a:xfrm>
          <a:prstGeom prst="rect">
            <a:avLst/>
          </a:prstGeom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42D34A-B0CA-F4A8-FEC6-35D9060D3D54}"/>
              </a:ext>
            </a:extLst>
          </p:cNvPr>
          <p:cNvSpPr txBox="1"/>
          <p:nvPr/>
        </p:nvSpPr>
        <p:spPr>
          <a:xfrm rot="21196734">
            <a:off x="930141" y="3168985"/>
            <a:ext cx="9570631" cy="954107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EG" sz="3200" b="1" dirty="0">
                <a:solidFill>
                  <a:schemeClr val="accent1"/>
                </a:solidFill>
              </a:rPr>
              <a:t>T</a:t>
            </a:r>
            <a:r>
              <a:rPr lang="en-US" sz="3200" b="1" dirty="0">
                <a:solidFill>
                  <a:schemeClr val="accent1"/>
                </a:solidFill>
              </a:rPr>
              <a:t>o</a:t>
            </a:r>
            <a:r>
              <a:rPr lang="en-EG" sz="3200" b="1" dirty="0">
                <a:solidFill>
                  <a:schemeClr val="accent1"/>
                </a:solidFill>
              </a:rPr>
              <a:t>p VS Bottom Rated products </a:t>
            </a:r>
          </a:p>
          <a:p>
            <a:pPr algn="ctr"/>
            <a:r>
              <a:rPr lang="en-EG" sz="2400" b="1" dirty="0">
                <a:solidFill>
                  <a:schemeClr val="accent1"/>
                </a:solidFill>
              </a:rPr>
              <a:t>across all brands and categories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6E5FF2-09E9-AB15-C551-B452C2537C61}"/>
              </a:ext>
            </a:extLst>
          </p:cNvPr>
          <p:cNvSpPr txBox="1"/>
          <p:nvPr/>
        </p:nvSpPr>
        <p:spPr>
          <a:xfrm rot="21198458">
            <a:off x="9601858" y="834953"/>
            <a:ext cx="2386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G" sz="2800" b="1" dirty="0">
                <a:solidFill>
                  <a:srgbClr val="FFFF00"/>
                </a:solidFill>
              </a:rPr>
              <a:t>Highlights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CF0C31-C93B-76C1-4F0E-4C7D2D4CC07A}"/>
              </a:ext>
            </a:extLst>
          </p:cNvPr>
          <p:cNvSpPr txBox="1"/>
          <p:nvPr/>
        </p:nvSpPr>
        <p:spPr>
          <a:xfrm>
            <a:off x="523282" y="1681544"/>
            <a:ext cx="45565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G" sz="3600" b="1" dirty="0"/>
              <a:t>242 products are rated 5 stars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D0353-F775-261B-C7C0-2AC9E8AC445D}"/>
              </a:ext>
            </a:extLst>
          </p:cNvPr>
          <p:cNvSpPr txBox="1"/>
          <p:nvPr/>
        </p:nvSpPr>
        <p:spPr>
          <a:xfrm>
            <a:off x="6094476" y="4671861"/>
            <a:ext cx="5988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3600" b="1" dirty="0"/>
              <a:t>12  </a:t>
            </a:r>
            <a:r>
              <a:rPr lang="en-US" sz="3600" b="1" dirty="0"/>
              <a:t>P</a:t>
            </a:r>
            <a:r>
              <a:rPr lang="en-EG" sz="3600" b="1" dirty="0"/>
              <a:t>roducts are rated 1 star 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7A110C4E-6F9A-D744-A327-3F0DB5E95996}"/>
              </a:ext>
            </a:extLst>
          </p:cNvPr>
          <p:cNvSpPr/>
          <p:nvPr/>
        </p:nvSpPr>
        <p:spPr>
          <a:xfrm>
            <a:off x="5272088" y="1855616"/>
            <a:ext cx="2343150" cy="4414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G" sz="2000" b="1" dirty="0"/>
              <a:t>3 of Which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DAD3DA-0C55-B79D-0AA1-06368BFB665D}"/>
              </a:ext>
            </a:extLst>
          </p:cNvPr>
          <p:cNvSpPr txBox="1"/>
          <p:nvPr/>
        </p:nvSpPr>
        <p:spPr>
          <a:xfrm>
            <a:off x="7815263" y="1891455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</a:t>
            </a:r>
            <a:r>
              <a:rPr lang="en-EG" sz="2400" b="1" dirty="0"/>
              <a:t>re in the Top 10 Selling list</a:t>
            </a:r>
          </a:p>
        </p:txBody>
      </p:sp>
    </p:spTree>
    <p:extLst>
      <p:ext uri="{BB962C8B-B14F-4D97-AF65-F5344CB8AC3E}">
        <p14:creationId xmlns:p14="http://schemas.microsoft.com/office/powerpoint/2010/main" val="40873679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93" b="21957"/>
          <a:stretch/>
        </p:blipFill>
        <p:spPr>
          <a:xfrm>
            <a:off x="1117216" y="704097"/>
            <a:ext cx="4106733" cy="2310037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2857454-F1F3-444C-373B-E72B81F09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682804"/>
              </p:ext>
            </p:extLst>
          </p:nvPr>
        </p:nvGraphicFramePr>
        <p:xfrm>
          <a:off x="483326" y="3855741"/>
          <a:ext cx="4992308" cy="2692400"/>
        </p:xfrm>
        <a:graphic>
          <a:graphicData uri="http://schemas.openxmlformats.org/drawingml/2006/table">
            <a:tbl>
              <a:tblPr/>
              <a:tblGrid>
                <a:gridCol w="2116491">
                  <a:extLst>
                    <a:ext uri="{9D8B030D-6E8A-4147-A177-3AD203B41FA5}">
                      <a16:colId xmlns:a16="http://schemas.microsoft.com/office/drawing/2014/main" val="2331821161"/>
                    </a:ext>
                  </a:extLst>
                </a:gridCol>
                <a:gridCol w="1443062">
                  <a:extLst>
                    <a:ext uri="{9D8B030D-6E8A-4147-A177-3AD203B41FA5}">
                      <a16:colId xmlns:a16="http://schemas.microsoft.com/office/drawing/2014/main" val="1376649394"/>
                    </a:ext>
                  </a:extLst>
                </a:gridCol>
                <a:gridCol w="1432755">
                  <a:extLst>
                    <a:ext uri="{9D8B030D-6E8A-4147-A177-3AD203B41FA5}">
                      <a16:colId xmlns:a16="http://schemas.microsoft.com/office/drawing/2014/main" val="2674388092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Brand_Name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Sales Share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Num_product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414591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332313680.5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052452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Charlotte Tilbury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300577243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1055179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TOM FORD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269211040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93562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NARS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242257425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96041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Fenty Beauty by Rihanna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241474409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26930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Tatcha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219269285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995975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Drunk Elephant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217842335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85400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Anastasia Beverly Hills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208866305.5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5024146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SEPHORA COLLECTION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182547734.3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520765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Urban Decay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176842194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34965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2D8FA30-3B85-B54A-4ECC-66849F3D8D20}"/>
              </a:ext>
            </a:extLst>
          </p:cNvPr>
          <p:cNvSpPr txBox="1"/>
          <p:nvPr/>
        </p:nvSpPr>
        <p:spPr>
          <a:xfrm>
            <a:off x="2035319" y="3446291"/>
            <a:ext cx="2519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dirty="0"/>
              <a:t>TOP 10 Brands in sales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F5B77CF-99AB-82E8-3727-FF092D2289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96098"/>
              </p:ext>
            </p:extLst>
          </p:nvPr>
        </p:nvGraphicFramePr>
        <p:xfrm>
          <a:off x="6589656" y="1575582"/>
          <a:ext cx="5311612" cy="41640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337746A-9113-5F1C-555F-95472C5F1544}"/>
              </a:ext>
            </a:extLst>
          </p:cNvPr>
          <p:cNvSpPr txBox="1"/>
          <p:nvPr/>
        </p:nvSpPr>
        <p:spPr>
          <a:xfrm rot="21198458">
            <a:off x="9601858" y="834953"/>
            <a:ext cx="2386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G" sz="2800" b="1" dirty="0">
                <a:solidFill>
                  <a:srgbClr val="FFFF00"/>
                </a:solidFill>
                <a:highlight>
                  <a:srgbClr val="C0C0C0"/>
                </a:highlight>
              </a:rPr>
              <a:t>Highlights </a:t>
            </a:r>
          </a:p>
        </p:txBody>
      </p:sp>
    </p:spTree>
    <p:extLst>
      <p:ext uri="{BB962C8B-B14F-4D97-AF65-F5344CB8AC3E}">
        <p14:creationId xmlns:p14="http://schemas.microsoft.com/office/powerpoint/2010/main" val="4158653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art, colorfulness, fractal art, psychedelic art&#10;&#10;Description automatically generated">
            <a:extLst>
              <a:ext uri="{FF2B5EF4-FFF2-40B4-BE49-F238E27FC236}">
                <a16:creationId xmlns:a16="http://schemas.microsoft.com/office/drawing/2014/main" id="{554551A0-1C56-5069-0D0B-08D03653D4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424" b="-1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B44980-254C-0471-9C52-DB3B3A102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351" y="2467779"/>
            <a:ext cx="5251316" cy="2089933"/>
          </a:xfrm>
        </p:spPr>
        <p:txBody>
          <a:bodyPr>
            <a:normAutofit/>
          </a:bodyPr>
          <a:lstStyle/>
          <a:p>
            <a:pPr algn="ctr"/>
            <a:r>
              <a:rPr lang="en-EG" sz="5400" b="1" dirty="0">
                <a:solidFill>
                  <a:srgbClr val="FFFFFF"/>
                </a:solidFill>
              </a:rPr>
              <a:t>In Depth  </a:t>
            </a:r>
          </a:p>
        </p:txBody>
      </p:sp>
      <p:pic>
        <p:nvPicPr>
          <p:cNvPr id="5" name="Content Placeholder 4" descr="A picture containing toiletry, cosmetics, gloss, indoor&#10;&#10;Description automatically generated">
            <a:extLst>
              <a:ext uri="{FF2B5EF4-FFF2-40B4-BE49-F238E27FC236}">
                <a16:creationId xmlns:a16="http://schemas.microsoft.com/office/drawing/2014/main" id="{8D5F349C-E43E-854B-546D-DB58E75CE8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77" r="30915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33916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793" b="21957"/>
          <a:stretch/>
        </p:blipFill>
        <p:spPr>
          <a:xfrm>
            <a:off x="11895" y="10"/>
            <a:ext cx="12191979" cy="6857990"/>
          </a:xfrm>
          <a:prstGeom prst="rect">
            <a:avLst/>
          </a:prstGeom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AFEF11-B115-15BE-B473-676B9AAC4B76}"/>
              </a:ext>
            </a:extLst>
          </p:cNvPr>
          <p:cNvSpPr txBox="1"/>
          <p:nvPr/>
        </p:nvSpPr>
        <p:spPr>
          <a:xfrm>
            <a:off x="1917380" y="183934"/>
            <a:ext cx="76866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G" sz="4000" b="1" dirty="0"/>
              <a:t>There are 3 price ranges for sephora products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C5B3F45-0FB9-6993-4E4C-BB8EAF1ACD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3200005"/>
              </p:ext>
            </p:extLst>
          </p:nvPr>
        </p:nvGraphicFramePr>
        <p:xfrm>
          <a:off x="1137918" y="1617101"/>
          <a:ext cx="9245601" cy="5134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84557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793" b="21957"/>
          <a:stretch/>
        </p:blipFill>
        <p:spPr>
          <a:xfrm>
            <a:off x="11895" y="23760"/>
            <a:ext cx="12191979" cy="6857990"/>
          </a:xfrm>
          <a:prstGeom prst="rect">
            <a:avLst/>
          </a:prstGeom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F1ACD77-3530-3CA6-F0A4-5FC5B56ADA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543918"/>
              </p:ext>
            </p:extLst>
          </p:nvPr>
        </p:nvGraphicFramePr>
        <p:xfrm>
          <a:off x="184150" y="171450"/>
          <a:ext cx="6565900" cy="1735930"/>
        </p:xfrm>
        <a:graphic>
          <a:graphicData uri="http://schemas.openxmlformats.org/drawingml/2006/table">
            <a:tbl>
              <a:tblPr/>
              <a:tblGrid>
                <a:gridCol w="2868412">
                  <a:extLst>
                    <a:ext uri="{9D8B030D-6E8A-4147-A177-3AD203B41FA5}">
                      <a16:colId xmlns:a16="http://schemas.microsoft.com/office/drawing/2014/main" val="1494707075"/>
                    </a:ext>
                  </a:extLst>
                </a:gridCol>
                <a:gridCol w="1486619">
                  <a:extLst>
                    <a:ext uri="{9D8B030D-6E8A-4147-A177-3AD203B41FA5}">
                      <a16:colId xmlns:a16="http://schemas.microsoft.com/office/drawing/2014/main" val="4294965053"/>
                    </a:ext>
                  </a:extLst>
                </a:gridCol>
                <a:gridCol w="2210869">
                  <a:extLst>
                    <a:ext uri="{9D8B030D-6E8A-4147-A177-3AD203B41FA5}">
                      <a16:colId xmlns:a16="http://schemas.microsoft.com/office/drawing/2014/main" val="809158335"/>
                    </a:ext>
                  </a:extLst>
                </a:gridCol>
              </a:tblGrid>
              <a:tr h="308937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Share per price range Vs Purchased Units share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E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E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737398"/>
                  </a:ext>
                </a:extLst>
              </a:tr>
              <a:tr h="3089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Purchaces of products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85599"/>
                  </a:ext>
                </a:extLst>
              </a:tr>
              <a:tr h="27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UNDER 10 $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77333432.4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9769226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177056"/>
                  </a:ext>
                </a:extLst>
              </a:tr>
              <a:tr h="27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Affordable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5550449996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186302898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7094847"/>
                  </a:ext>
                </a:extLst>
              </a:tr>
              <a:tr h="27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Luxury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3947537063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43146562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02027"/>
                  </a:ext>
                </a:extLst>
              </a:tr>
              <a:tr h="27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sng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Totals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1" i="0" u="sng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9575320491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239218686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7180501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C3B1A3F-FF68-A69E-53CF-64E8F37258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0306050"/>
              </p:ext>
            </p:extLst>
          </p:nvPr>
        </p:nvGraphicFramePr>
        <p:xfrm>
          <a:off x="4900614" y="1900225"/>
          <a:ext cx="6006464" cy="2564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104F02C-C6C8-BF03-5ABC-D8785871A4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9718445"/>
              </p:ext>
            </p:extLst>
          </p:nvPr>
        </p:nvGraphicFramePr>
        <p:xfrm>
          <a:off x="638175" y="3925898"/>
          <a:ext cx="4972050" cy="2819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03090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93" b="21957"/>
          <a:stretch/>
        </p:blipFill>
        <p:spPr>
          <a:xfrm>
            <a:off x="1117216" y="704097"/>
            <a:ext cx="4106733" cy="2310037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2857454-F1F3-444C-373B-E72B81F0978B}"/>
              </a:ext>
            </a:extLst>
          </p:cNvPr>
          <p:cNvGraphicFramePr>
            <a:graphicFrameLocks noGrp="1"/>
          </p:cNvGraphicFramePr>
          <p:nvPr/>
        </p:nvGraphicFramePr>
        <p:xfrm>
          <a:off x="865533" y="3843866"/>
          <a:ext cx="4610100" cy="2692400"/>
        </p:xfrm>
        <a:graphic>
          <a:graphicData uri="http://schemas.openxmlformats.org/drawingml/2006/table">
            <a:tbl>
              <a:tblPr/>
              <a:tblGrid>
                <a:gridCol w="1954454">
                  <a:extLst>
                    <a:ext uri="{9D8B030D-6E8A-4147-A177-3AD203B41FA5}">
                      <a16:colId xmlns:a16="http://schemas.microsoft.com/office/drawing/2014/main" val="2331821161"/>
                    </a:ext>
                  </a:extLst>
                </a:gridCol>
                <a:gridCol w="1332582">
                  <a:extLst>
                    <a:ext uri="{9D8B030D-6E8A-4147-A177-3AD203B41FA5}">
                      <a16:colId xmlns:a16="http://schemas.microsoft.com/office/drawing/2014/main" val="1376649394"/>
                    </a:ext>
                  </a:extLst>
                </a:gridCol>
                <a:gridCol w="1323064">
                  <a:extLst>
                    <a:ext uri="{9D8B030D-6E8A-4147-A177-3AD203B41FA5}">
                      <a16:colId xmlns:a16="http://schemas.microsoft.com/office/drawing/2014/main" val="2674388092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Brand_Name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Sales Share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Num_product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414591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332313680.5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052452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Charlotte Tilbury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300577243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1055179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TOM FORD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269211040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93562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NARS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242257425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96041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Fenty Beauty by Rihanna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241474409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26930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Tatcha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219269285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995975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Drunk Elephant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217842335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85400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Anastasia Beverly Hills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208866305.5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5024146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SEPHORA COLLECTION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182547734.3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520765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Urban Decay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176842194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34965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2D8FA30-3B85-B54A-4ECC-66849F3D8D20}"/>
              </a:ext>
            </a:extLst>
          </p:cNvPr>
          <p:cNvSpPr txBox="1"/>
          <p:nvPr/>
        </p:nvSpPr>
        <p:spPr>
          <a:xfrm>
            <a:off x="2035319" y="3446291"/>
            <a:ext cx="2519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dirty="0"/>
              <a:t>TOP 10 Brands in sales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F5B77CF-99AB-82E8-3727-FF092D22893A}"/>
              </a:ext>
            </a:extLst>
          </p:cNvPr>
          <p:cNvGraphicFramePr>
            <a:graphicFrameLocks/>
          </p:cNvGraphicFramePr>
          <p:nvPr/>
        </p:nvGraphicFramePr>
        <p:xfrm>
          <a:off x="6589656" y="1575582"/>
          <a:ext cx="5311612" cy="41640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8708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93" b="21957"/>
          <a:stretch/>
        </p:blipFill>
        <p:spPr>
          <a:xfrm>
            <a:off x="1117216" y="704097"/>
            <a:ext cx="4106733" cy="2310037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2857454-F1F3-444C-373B-E72B81F0978B}"/>
              </a:ext>
            </a:extLst>
          </p:cNvPr>
          <p:cNvGraphicFramePr>
            <a:graphicFrameLocks noGrp="1"/>
          </p:cNvGraphicFramePr>
          <p:nvPr/>
        </p:nvGraphicFramePr>
        <p:xfrm>
          <a:off x="865533" y="3843866"/>
          <a:ext cx="4610100" cy="2692400"/>
        </p:xfrm>
        <a:graphic>
          <a:graphicData uri="http://schemas.openxmlformats.org/drawingml/2006/table">
            <a:tbl>
              <a:tblPr/>
              <a:tblGrid>
                <a:gridCol w="1954454">
                  <a:extLst>
                    <a:ext uri="{9D8B030D-6E8A-4147-A177-3AD203B41FA5}">
                      <a16:colId xmlns:a16="http://schemas.microsoft.com/office/drawing/2014/main" val="2331821161"/>
                    </a:ext>
                  </a:extLst>
                </a:gridCol>
                <a:gridCol w="1332582">
                  <a:extLst>
                    <a:ext uri="{9D8B030D-6E8A-4147-A177-3AD203B41FA5}">
                      <a16:colId xmlns:a16="http://schemas.microsoft.com/office/drawing/2014/main" val="1376649394"/>
                    </a:ext>
                  </a:extLst>
                </a:gridCol>
                <a:gridCol w="1323064">
                  <a:extLst>
                    <a:ext uri="{9D8B030D-6E8A-4147-A177-3AD203B41FA5}">
                      <a16:colId xmlns:a16="http://schemas.microsoft.com/office/drawing/2014/main" val="2674388092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Brand_Name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Sales Share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Num_product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414591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332313680.5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052452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Charlotte Tilbury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300577243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1055179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TOM FORD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269211040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93562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NARS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242257425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96041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Fenty Beauty by Rihanna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241474409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26930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Tatcha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219269285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995975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Drunk Elephant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217842335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85400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Anastasia Beverly Hills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208866305.5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5024146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SEPHORA COLLECTION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182547734.3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520765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Urban Decay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176842194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34965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2D8FA30-3B85-B54A-4ECC-66849F3D8D20}"/>
              </a:ext>
            </a:extLst>
          </p:cNvPr>
          <p:cNvSpPr txBox="1"/>
          <p:nvPr/>
        </p:nvSpPr>
        <p:spPr>
          <a:xfrm>
            <a:off x="2035319" y="3446291"/>
            <a:ext cx="2519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dirty="0"/>
              <a:t>TOP 10 Brands in sales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F5B77CF-99AB-82E8-3727-FF092D22893A}"/>
              </a:ext>
            </a:extLst>
          </p:cNvPr>
          <p:cNvGraphicFramePr>
            <a:graphicFrameLocks/>
          </p:cNvGraphicFramePr>
          <p:nvPr/>
        </p:nvGraphicFramePr>
        <p:xfrm>
          <a:off x="6589656" y="1575582"/>
          <a:ext cx="5311612" cy="41640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386648A-C58F-65F9-F3B4-563B704931E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6247917"/>
              </p:ext>
            </p:extLst>
          </p:nvPr>
        </p:nvGraphicFramePr>
        <p:xfrm>
          <a:off x="6141720" y="934403"/>
          <a:ext cx="5635018" cy="46948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F397BAE-52A7-E586-C0D7-6256DB4D5A96}"/>
              </a:ext>
            </a:extLst>
          </p:cNvPr>
          <p:cNvSpPr txBox="1"/>
          <p:nvPr/>
        </p:nvSpPr>
        <p:spPr>
          <a:xfrm>
            <a:off x="7458076" y="6029325"/>
            <a:ext cx="321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G" sz="2400" b="1" dirty="0"/>
              <a:t>10 Brands out of 304</a:t>
            </a:r>
          </a:p>
        </p:txBody>
      </p:sp>
    </p:spTree>
    <p:extLst>
      <p:ext uri="{BB962C8B-B14F-4D97-AF65-F5344CB8AC3E}">
        <p14:creationId xmlns:p14="http://schemas.microsoft.com/office/powerpoint/2010/main" val="3885371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93" b="21957"/>
          <a:stretch/>
        </p:blipFill>
        <p:spPr>
          <a:xfrm>
            <a:off x="1117216" y="704097"/>
            <a:ext cx="4106733" cy="2310037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D8FA30-3B85-B54A-4ECC-66849F3D8D20}"/>
              </a:ext>
            </a:extLst>
          </p:cNvPr>
          <p:cNvSpPr txBox="1"/>
          <p:nvPr/>
        </p:nvSpPr>
        <p:spPr>
          <a:xfrm>
            <a:off x="2035319" y="3446291"/>
            <a:ext cx="2519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dirty="0"/>
              <a:t>TOP 10 Brands in sales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5EF353C-77B2-F9A2-094D-486254A032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858579"/>
              </p:ext>
            </p:extLst>
          </p:nvPr>
        </p:nvGraphicFramePr>
        <p:xfrm>
          <a:off x="557212" y="3878634"/>
          <a:ext cx="4903063" cy="2633296"/>
        </p:xfrm>
        <a:graphic>
          <a:graphicData uri="http://schemas.openxmlformats.org/drawingml/2006/table">
            <a:tbl>
              <a:tblPr/>
              <a:tblGrid>
                <a:gridCol w="2479893">
                  <a:extLst>
                    <a:ext uri="{9D8B030D-6E8A-4147-A177-3AD203B41FA5}">
                      <a16:colId xmlns:a16="http://schemas.microsoft.com/office/drawing/2014/main" val="3618065926"/>
                    </a:ext>
                  </a:extLst>
                </a:gridCol>
                <a:gridCol w="969711">
                  <a:extLst>
                    <a:ext uri="{9D8B030D-6E8A-4147-A177-3AD203B41FA5}">
                      <a16:colId xmlns:a16="http://schemas.microsoft.com/office/drawing/2014/main" val="1629766412"/>
                    </a:ext>
                  </a:extLst>
                </a:gridCol>
                <a:gridCol w="1453459">
                  <a:extLst>
                    <a:ext uri="{9D8B030D-6E8A-4147-A177-3AD203B41FA5}">
                      <a16:colId xmlns:a16="http://schemas.microsoft.com/office/drawing/2014/main" val="4205021326"/>
                    </a:ext>
                  </a:extLst>
                </a:gridCol>
              </a:tblGrid>
              <a:tr h="26878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Brand_Name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AVG Price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Price range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411379"/>
                  </a:ext>
                </a:extLst>
              </a:tr>
              <a:tr h="23645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Dior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69.6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Luxury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1918040"/>
                  </a:ext>
                </a:extLst>
              </a:tr>
              <a:tr h="23645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Charlotte Tilbury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Affordable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7716996"/>
                  </a:ext>
                </a:extLst>
              </a:tr>
              <a:tr h="23645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TOM FORD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155.8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Luxury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3589436"/>
                  </a:ext>
                </a:extLst>
              </a:tr>
              <a:tr h="23645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Affordable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9519874"/>
                  </a:ext>
                </a:extLst>
              </a:tr>
              <a:tr h="23645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Fenty Beauty by Rihanna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Affordable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3502792"/>
                  </a:ext>
                </a:extLst>
              </a:tr>
              <a:tr h="23645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Tatcha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 panose="020F0502020204030204" pitchFamily="34" charset="0"/>
                        </a:rPr>
                        <a:t>Luxury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0583213"/>
                  </a:ext>
                </a:extLst>
              </a:tr>
              <a:tr h="23645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Drunk Elephant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Affordable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2171530"/>
                  </a:ext>
                </a:extLst>
              </a:tr>
              <a:tr h="23645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Anastasia Beverly Hills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Affordable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4706181"/>
                  </a:ext>
                </a:extLst>
              </a:tr>
              <a:tr h="23645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SEPHORA COLLECTION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Affordable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2150260"/>
                  </a:ext>
                </a:extLst>
              </a:tr>
              <a:tr h="23645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Urban Decay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Affordable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8879775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7115437-B51C-1AF7-FEC8-F58EBD0E2A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8798953"/>
              </p:ext>
            </p:extLst>
          </p:nvPr>
        </p:nvGraphicFramePr>
        <p:xfrm>
          <a:off x="6155570" y="1962494"/>
          <a:ext cx="6036430" cy="41239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16384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93" b="21957"/>
          <a:stretch/>
        </p:blipFill>
        <p:spPr>
          <a:xfrm>
            <a:off x="1117216" y="704097"/>
            <a:ext cx="4106733" cy="2310037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2857454-F1F3-444C-373B-E72B81F09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83557"/>
              </p:ext>
            </p:extLst>
          </p:nvPr>
        </p:nvGraphicFramePr>
        <p:xfrm>
          <a:off x="375338" y="3843866"/>
          <a:ext cx="5100294" cy="2692400"/>
        </p:xfrm>
        <a:graphic>
          <a:graphicData uri="http://schemas.openxmlformats.org/drawingml/2006/table">
            <a:tbl>
              <a:tblPr/>
              <a:tblGrid>
                <a:gridCol w="2162272">
                  <a:extLst>
                    <a:ext uri="{9D8B030D-6E8A-4147-A177-3AD203B41FA5}">
                      <a16:colId xmlns:a16="http://schemas.microsoft.com/office/drawing/2014/main" val="2331821161"/>
                    </a:ext>
                  </a:extLst>
                </a:gridCol>
                <a:gridCol w="1474276">
                  <a:extLst>
                    <a:ext uri="{9D8B030D-6E8A-4147-A177-3AD203B41FA5}">
                      <a16:colId xmlns:a16="http://schemas.microsoft.com/office/drawing/2014/main" val="1376649394"/>
                    </a:ext>
                  </a:extLst>
                </a:gridCol>
                <a:gridCol w="1463746">
                  <a:extLst>
                    <a:ext uri="{9D8B030D-6E8A-4147-A177-3AD203B41FA5}">
                      <a16:colId xmlns:a16="http://schemas.microsoft.com/office/drawing/2014/main" val="2674388092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Brand_Name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Sales Share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Num_product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414591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332313680.5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052452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Charlotte Tilbury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300577243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1055179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TOM FORD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269211040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93562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NARS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242257425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96041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Fenty Beauty by Rihanna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241474409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269304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Tatcha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219269285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995975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Drunk Elephant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217842335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85400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Anastasia Beverly Hills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208866305.5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5024146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SEPHORA COLLECTION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182547734.3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520765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Urban Decay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176842194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34965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2D8FA30-3B85-B54A-4ECC-66849F3D8D20}"/>
              </a:ext>
            </a:extLst>
          </p:cNvPr>
          <p:cNvSpPr txBox="1"/>
          <p:nvPr/>
        </p:nvSpPr>
        <p:spPr>
          <a:xfrm>
            <a:off x="2035319" y="3446291"/>
            <a:ext cx="2519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dirty="0"/>
              <a:t>TOP 10 Brands in sales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E9C9A5D-931A-71BB-A39A-18C1652B2A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6995105"/>
              </p:ext>
            </p:extLst>
          </p:nvPr>
        </p:nvGraphicFramePr>
        <p:xfrm>
          <a:off x="6141720" y="1442567"/>
          <a:ext cx="6302693" cy="39581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059F68FF-CD7A-8AB4-E99E-BAE421556CC0}"/>
                  </a:ext>
                </a:extLst>
              </p14:cNvPr>
              <p14:cNvContentPartPr/>
              <p14:nvPr/>
            </p14:nvContentPartPr>
            <p14:xfrm>
              <a:off x="8998582" y="2329627"/>
              <a:ext cx="7365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059F68FF-CD7A-8AB4-E99E-BAE421556CC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44942" y="2221627"/>
                <a:ext cx="8442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72399FBD-FA6E-DE69-FDCD-33E43DEA2040}"/>
                  </a:ext>
                </a:extLst>
              </p14:cNvPr>
              <p14:cNvContentPartPr/>
              <p14:nvPr/>
            </p14:nvContentPartPr>
            <p14:xfrm>
              <a:off x="11816302" y="3930547"/>
              <a:ext cx="360" cy="3618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72399FBD-FA6E-DE69-FDCD-33E43DEA204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762662" y="3822907"/>
                <a:ext cx="108000" cy="57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21A02064-0492-C610-C57F-9363A571204B}"/>
                  </a:ext>
                </a:extLst>
              </p14:cNvPr>
              <p14:cNvContentPartPr/>
              <p14:nvPr/>
            </p14:nvContentPartPr>
            <p14:xfrm>
              <a:off x="9840622" y="4777987"/>
              <a:ext cx="753480" cy="36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21A02064-0492-C610-C57F-9363A571204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786982" y="4670347"/>
                <a:ext cx="86112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8AAB5950-6104-37E1-2494-7C04F71B90EA}"/>
                  </a:ext>
                </a:extLst>
              </p14:cNvPr>
              <p14:cNvContentPartPr/>
              <p14:nvPr/>
            </p14:nvContentPartPr>
            <p14:xfrm>
              <a:off x="5108782" y="4272907"/>
              <a:ext cx="358200" cy="36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8AAB5950-6104-37E1-2494-7C04F71B90E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54782" y="4165267"/>
                <a:ext cx="4658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730A2181-9A58-AD59-35D5-52451837FDA2}"/>
                  </a:ext>
                </a:extLst>
              </p14:cNvPr>
              <p14:cNvContentPartPr/>
              <p14:nvPr/>
            </p14:nvContentPartPr>
            <p14:xfrm>
              <a:off x="5222182" y="5451187"/>
              <a:ext cx="260640" cy="3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730A2181-9A58-AD59-35D5-52451837FDA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68182" y="5343187"/>
                <a:ext cx="36828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F10BC4A5-06C7-47E9-90BF-AB2EDC7A1EF7}"/>
                  </a:ext>
                </a:extLst>
              </p14:cNvPr>
              <p14:cNvContentPartPr/>
              <p14:nvPr/>
            </p14:nvContentPartPr>
            <p14:xfrm>
              <a:off x="5151262" y="6205387"/>
              <a:ext cx="393120" cy="3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F10BC4A5-06C7-47E9-90BF-AB2EDC7A1EF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97262" y="6097747"/>
                <a:ext cx="50076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1779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793" b="21957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DEC0DD-4B7E-A756-7AB6-20210FE2F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I</a:t>
            </a:r>
            <a:r>
              <a:rPr lang="en-EG" sz="5400" dirty="0">
                <a:solidFill>
                  <a:srgbClr val="FFFFFF"/>
                </a:solidFill>
              </a:rPr>
              <a:t>s T</a:t>
            </a:r>
            <a:r>
              <a:rPr lang="en-US" sz="5400" dirty="0">
                <a:solidFill>
                  <a:srgbClr val="FFFFFF"/>
                </a:solidFill>
              </a:rPr>
              <a:t>h</a:t>
            </a:r>
            <a:r>
              <a:rPr lang="en-EG" sz="5400" dirty="0">
                <a:solidFill>
                  <a:srgbClr val="FFFFFF"/>
                </a:solidFill>
              </a:rPr>
              <a:t>ere a correlation between Prices and    Purchases?!! 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AD80F0B-ECCC-CAAF-69D2-88CA27EBD6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6912341"/>
              </p:ext>
            </p:extLst>
          </p:nvPr>
        </p:nvGraphicFramePr>
        <p:xfrm>
          <a:off x="5672428" y="2078668"/>
          <a:ext cx="6290451" cy="43822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A5CEB4E-302E-9652-010D-FBE53C057B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3161684"/>
              </p:ext>
            </p:extLst>
          </p:nvPr>
        </p:nvGraphicFramePr>
        <p:xfrm>
          <a:off x="185586" y="1963488"/>
          <a:ext cx="5260769" cy="43639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097329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diagram of a brand&#10;&#10;Description automatically generated with low confidence">
            <a:extLst>
              <a:ext uri="{FF2B5EF4-FFF2-40B4-BE49-F238E27FC236}">
                <a16:creationId xmlns:a16="http://schemas.microsoft.com/office/drawing/2014/main" id="{51FD8B5A-B9DC-C212-8025-ED58463B89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8739" y="457200"/>
            <a:ext cx="9172574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2366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793" b="21957"/>
          <a:stretch/>
        </p:blipFill>
        <p:spPr>
          <a:xfrm>
            <a:off x="20" y="2376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DEC0DD-4B7E-A756-7AB6-20210FE2F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EG" sz="5400" dirty="0">
                <a:solidFill>
                  <a:srgbClr val="FFFFFF"/>
                </a:solidFill>
              </a:rPr>
              <a:t>Is There a Correlation between Purchases and Ratings ?!!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C95FE19-08E3-8A25-C30F-B1DED5E74E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2090325"/>
              </p:ext>
            </p:extLst>
          </p:nvPr>
        </p:nvGraphicFramePr>
        <p:xfrm>
          <a:off x="5308270" y="1927902"/>
          <a:ext cx="6638824" cy="43477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30578F1-1D79-DD40-74F9-E27EF30AF5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37255118"/>
              </p:ext>
            </p:extLst>
          </p:nvPr>
        </p:nvGraphicFramePr>
        <p:xfrm>
          <a:off x="244906" y="2055803"/>
          <a:ext cx="5060317" cy="39768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133463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DEC0DD-4B7E-A756-7AB6-20210FE2F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765" y="350012"/>
            <a:ext cx="5323715" cy="16429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Notes</a:t>
            </a:r>
            <a:r>
              <a:rPr lang="en-US" sz="4000" b="1" dirty="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6011C5A9-171E-ACAD-FB5E-F8EBD78C7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294" y="2000973"/>
            <a:ext cx="7378122" cy="4713336"/>
          </a:xfrm>
        </p:spPr>
        <p:txBody>
          <a:bodyPr anchor="t">
            <a:normAutofit/>
          </a:bodyPr>
          <a:lstStyle/>
          <a:p>
            <a:r>
              <a:rPr lang="en-US" sz="2000" dirty="0"/>
              <a:t>Sephora has 42 unsold Products           Drop.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Sephora’s key strength is in Luxury Products             Expand.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Sephora’s major profits come from mid to high price-range product.             Sustain.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Sephora’s weakness is in low price-range products.        Reconsider. </a:t>
            </a:r>
          </a:p>
          <a:p>
            <a:pPr marL="0" indent="0">
              <a:buNone/>
            </a:pP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dirty="0"/>
              <a:t>Ratings don’t reflect any reliable information about products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                                                                                               Buyer beware.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87" b="7950"/>
          <a:stretch/>
        </p:blipFill>
        <p:spPr>
          <a:xfrm>
            <a:off x="7564270" y="1671881"/>
            <a:ext cx="4170530" cy="3514213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F731356B-81E0-9AE8-1E7E-0E31CB68FA2E}"/>
              </a:ext>
            </a:extLst>
          </p:cNvPr>
          <p:cNvSpPr/>
          <p:nvPr/>
        </p:nvSpPr>
        <p:spPr>
          <a:xfrm>
            <a:off x="3785608" y="2120175"/>
            <a:ext cx="552118" cy="13062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9BE895B8-9801-B748-B186-4D5B7A156C0A}"/>
              </a:ext>
            </a:extLst>
          </p:cNvPr>
          <p:cNvSpPr/>
          <p:nvPr/>
        </p:nvSpPr>
        <p:spPr>
          <a:xfrm>
            <a:off x="5098887" y="2884177"/>
            <a:ext cx="552118" cy="15452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A715E199-CFAA-D6FC-7508-8663B404565D}"/>
              </a:ext>
            </a:extLst>
          </p:cNvPr>
          <p:cNvSpPr/>
          <p:nvPr/>
        </p:nvSpPr>
        <p:spPr>
          <a:xfrm>
            <a:off x="5800953" y="4771897"/>
            <a:ext cx="289589" cy="15452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G" dirty="0"/>
              <a:t>       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8CFA8289-96CF-78E6-1296-401A72933BEB}"/>
              </a:ext>
            </a:extLst>
          </p:cNvPr>
          <p:cNvCxnSpPr/>
          <p:nvPr/>
        </p:nvCxnSpPr>
        <p:spPr>
          <a:xfrm rot="16200000" flipH="1">
            <a:off x="6621370" y="5956806"/>
            <a:ext cx="313509" cy="156754"/>
          </a:xfrm>
          <a:prstGeom prst="bentConnector3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ight Arrow 32">
            <a:extLst>
              <a:ext uri="{FF2B5EF4-FFF2-40B4-BE49-F238E27FC236}">
                <a16:creationId xmlns:a16="http://schemas.microsoft.com/office/drawing/2014/main" id="{90A14F91-4877-A657-AB54-56B4FD2B0C22}"/>
              </a:ext>
            </a:extLst>
          </p:cNvPr>
          <p:cNvSpPr/>
          <p:nvPr/>
        </p:nvSpPr>
        <p:spPr>
          <a:xfrm>
            <a:off x="1449996" y="3993955"/>
            <a:ext cx="552118" cy="15452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G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8232322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Jigsaw puzzles in plastic figures">
            <a:extLst>
              <a:ext uri="{FF2B5EF4-FFF2-40B4-BE49-F238E27FC236}">
                <a16:creationId xmlns:a16="http://schemas.microsoft.com/office/drawing/2014/main" id="{6EB9BD55-63CB-A302-537C-3114D9E330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51" b="13721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EF1A6E-BC58-36B2-DCC1-669451BD63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3100" y="1592800"/>
            <a:ext cx="8550980" cy="2901694"/>
          </a:xfrm>
        </p:spPr>
        <p:txBody>
          <a:bodyPr anchor="ctr">
            <a:normAutofit/>
          </a:bodyPr>
          <a:lstStyle/>
          <a:p>
            <a:r>
              <a:rPr lang="en-EG" sz="7200" b="1" dirty="0">
                <a:solidFill>
                  <a:schemeClr val="tx1"/>
                </a:solidFill>
              </a:rPr>
              <a:t>T</a:t>
            </a:r>
            <a:r>
              <a:rPr lang="en-US" sz="7200" b="1" dirty="0">
                <a:solidFill>
                  <a:schemeClr val="tx1"/>
                </a:solidFill>
              </a:rPr>
              <a:t>h</a:t>
            </a:r>
            <a:r>
              <a:rPr lang="en-EG" sz="7200" b="1" dirty="0">
                <a:solidFill>
                  <a:schemeClr val="tx1"/>
                </a:solidFill>
              </a:rPr>
              <a:t>ank You </a:t>
            </a:r>
          </a:p>
        </p:txBody>
      </p:sp>
    </p:spTree>
    <p:extLst>
      <p:ext uri="{BB962C8B-B14F-4D97-AF65-F5344CB8AC3E}">
        <p14:creationId xmlns:p14="http://schemas.microsoft.com/office/powerpoint/2010/main" val="275071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art, colorfulness, fractal art, psychedelic art&#10;&#10;Description automatically generated">
            <a:extLst>
              <a:ext uri="{FF2B5EF4-FFF2-40B4-BE49-F238E27FC236}">
                <a16:creationId xmlns:a16="http://schemas.microsoft.com/office/drawing/2014/main" id="{554551A0-1C56-5069-0D0B-08D03653D4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424" b="-1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B44980-254C-0471-9C52-DB3B3A102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351" y="2467779"/>
            <a:ext cx="5251316" cy="2089933"/>
          </a:xfrm>
        </p:spPr>
        <p:txBody>
          <a:bodyPr>
            <a:normAutofit/>
          </a:bodyPr>
          <a:lstStyle/>
          <a:p>
            <a:pPr algn="ctr"/>
            <a:r>
              <a:rPr lang="en-EG" sz="5400" b="1" dirty="0">
                <a:solidFill>
                  <a:srgbClr val="FFFFFF"/>
                </a:solidFill>
              </a:rPr>
              <a:t>Over View </a:t>
            </a:r>
          </a:p>
        </p:txBody>
      </p:sp>
      <p:pic>
        <p:nvPicPr>
          <p:cNvPr id="5" name="Content Placeholder 4" descr="A picture containing toiletry, cosmetics, gloss, indoor&#10;&#10;Description automatically generated">
            <a:extLst>
              <a:ext uri="{FF2B5EF4-FFF2-40B4-BE49-F238E27FC236}">
                <a16:creationId xmlns:a16="http://schemas.microsoft.com/office/drawing/2014/main" id="{8D5F349C-E43E-854B-546D-DB58E75CE8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77" r="30915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15544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pic>
        <p:nvPicPr>
          <p:cNvPr id="7" name="Content Placeholder 6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35C0DA75-5D40-D1A9-E905-15A05D050E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</a:blip>
          <a:srcRect t="21787" r="-1" b="21949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CFA1DC84-4DD5-312B-FE38-2099EA1FF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966" y="442914"/>
            <a:ext cx="9801854" cy="5681794"/>
          </a:xfrm>
        </p:spPr>
        <p:txBody>
          <a:bodyPr anchor="t">
            <a:normAutofit/>
          </a:bodyPr>
          <a:lstStyle/>
          <a:p>
            <a:pPr marL="0" lvl="0" indent="0" algn="ctr" rtl="0">
              <a:buClr>
                <a:srgbClr val="000000"/>
              </a:buClr>
              <a:buNone/>
            </a:pPr>
            <a:endParaRPr lang="en-EG" sz="18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rtl="0">
              <a:buClr>
                <a:srgbClr val="000000"/>
              </a:buClr>
              <a:buNone/>
            </a:pPr>
            <a:endParaRPr lang="en-EG" sz="3200" kern="100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rtl="0">
              <a:buClr>
                <a:srgbClr val="000000"/>
              </a:buClr>
              <a:buNone/>
            </a:pPr>
            <a:r>
              <a:rPr lang="en-EG" sz="4000" b="1" kern="1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Sephora Carries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282CEA93-1690-FB00-A841-3B53FA705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5224243"/>
              </p:ext>
            </p:extLst>
          </p:nvPr>
        </p:nvGraphicFramePr>
        <p:xfrm>
          <a:off x="620781" y="300038"/>
          <a:ext cx="10944224" cy="6557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9467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icture containing text, retail, outlet store, shopping mall&#10;&#10;Description automatically generated">
            <a:extLst>
              <a:ext uri="{FF2B5EF4-FFF2-40B4-BE49-F238E27FC236}">
                <a16:creationId xmlns:a16="http://schemas.microsoft.com/office/drawing/2014/main" id="{1F59679A-6E5E-1564-AB27-64A23EA18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03438" y="1013691"/>
            <a:ext cx="6901459" cy="5176094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F07809-7C04-2238-CC43-23E5D0D3CE25}"/>
              </a:ext>
            </a:extLst>
          </p:cNvPr>
          <p:cNvSpPr txBox="1"/>
          <p:nvPr/>
        </p:nvSpPr>
        <p:spPr>
          <a:xfrm>
            <a:off x="81543" y="1013691"/>
            <a:ext cx="40378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G" sz="3600" b="1" dirty="0"/>
              <a:t>T</a:t>
            </a:r>
            <a:r>
              <a:rPr lang="en-US" sz="3600" b="1" dirty="0"/>
              <a:t>h</a:t>
            </a:r>
            <a:r>
              <a:rPr lang="en-EG" sz="3600" b="1" dirty="0"/>
              <a:t>ey Sell </a:t>
            </a:r>
            <a:r>
              <a:rPr lang="en-EG" sz="3600" b="1" dirty="0">
                <a:solidFill>
                  <a:schemeClr val="bg1"/>
                </a:solidFill>
              </a:rPr>
              <a:t>239,218,686</a:t>
            </a:r>
            <a:r>
              <a:rPr lang="en-EG" sz="3600" b="1" dirty="0"/>
              <a:t> Uints </a:t>
            </a:r>
          </a:p>
          <a:p>
            <a:endParaRPr lang="en-EG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FC3890-F044-81B5-3D08-71074FB9FE9E}"/>
              </a:ext>
            </a:extLst>
          </p:cNvPr>
          <p:cNvSpPr txBox="1"/>
          <p:nvPr/>
        </p:nvSpPr>
        <p:spPr>
          <a:xfrm>
            <a:off x="37718" y="3602149"/>
            <a:ext cx="39040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A</a:t>
            </a:r>
            <a:r>
              <a:rPr lang="en-EG" sz="3600" b="1" dirty="0"/>
              <a:t>nd make a total Sales Revenue of </a:t>
            </a:r>
            <a:r>
              <a:rPr lang="en-EG" sz="3600" b="1" dirty="0">
                <a:solidFill>
                  <a:schemeClr val="bg1"/>
                </a:solidFill>
              </a:rPr>
              <a:t>9,575,320,492 $ </a:t>
            </a:r>
          </a:p>
          <a:p>
            <a:endParaRPr lang="en-EG" dirty="0"/>
          </a:p>
          <a:p>
            <a:endParaRPr lang="en-EG" dirty="0"/>
          </a:p>
        </p:txBody>
      </p:sp>
    </p:spTree>
    <p:extLst>
      <p:ext uri="{BB962C8B-B14F-4D97-AF65-F5344CB8AC3E}">
        <p14:creationId xmlns:p14="http://schemas.microsoft.com/office/powerpoint/2010/main" val="4224474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93" b="21957"/>
          <a:stretch/>
        </p:blipFill>
        <p:spPr>
          <a:xfrm>
            <a:off x="588210" y="321734"/>
            <a:ext cx="5164747" cy="290517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,l,l,l,l,&#10;&#10;">
            <a:extLst>
              <a:ext uri="{FF2B5EF4-FFF2-40B4-BE49-F238E27FC236}">
                <a16:creationId xmlns:a16="http://schemas.microsoft.com/office/drawing/2014/main" id="{DBB50734-4154-EF3F-43B4-1F995AE31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237" y="3474720"/>
            <a:ext cx="4526076" cy="338328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</p:pic>
      <p:graphicFrame>
        <p:nvGraphicFramePr>
          <p:cNvPr id="37" name="Chart 36">
            <a:extLst>
              <a:ext uri="{FF2B5EF4-FFF2-40B4-BE49-F238E27FC236}">
                <a16:creationId xmlns:a16="http://schemas.microsoft.com/office/drawing/2014/main" id="{A72D604F-C7EB-C514-4DC8-0AD48EE93B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9752887"/>
              </p:ext>
            </p:extLst>
          </p:nvPr>
        </p:nvGraphicFramePr>
        <p:xfrm>
          <a:off x="6135663" y="1038860"/>
          <a:ext cx="5626100" cy="52294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169057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93" b="21957"/>
          <a:stretch/>
        </p:blipFill>
        <p:spPr>
          <a:xfrm>
            <a:off x="588210" y="321734"/>
            <a:ext cx="5164747" cy="290517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6BA9A41-BBD3-E56A-0172-F13D06FB03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4190570"/>
              </p:ext>
            </p:extLst>
          </p:nvPr>
        </p:nvGraphicFramePr>
        <p:xfrm>
          <a:off x="588210" y="3800475"/>
          <a:ext cx="4603088" cy="2735793"/>
        </p:xfrm>
        <a:graphic>
          <a:graphicData uri="http://schemas.openxmlformats.org/drawingml/2006/table">
            <a:tbl>
              <a:tblPr/>
              <a:tblGrid>
                <a:gridCol w="2080848">
                  <a:extLst>
                    <a:ext uri="{9D8B030D-6E8A-4147-A177-3AD203B41FA5}">
                      <a16:colId xmlns:a16="http://schemas.microsoft.com/office/drawing/2014/main" val="3147962025"/>
                    </a:ext>
                  </a:extLst>
                </a:gridCol>
                <a:gridCol w="2522240">
                  <a:extLst>
                    <a:ext uri="{9D8B030D-6E8A-4147-A177-3AD203B41FA5}">
                      <a16:colId xmlns:a16="http://schemas.microsoft.com/office/drawing/2014/main" val="3765874003"/>
                    </a:ext>
                  </a:extLst>
                </a:gridCol>
              </a:tblGrid>
              <a:tr h="3039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category_Name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Price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54109"/>
                  </a:ext>
                </a:extLst>
              </a:tr>
              <a:tr h="3039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Makeup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32 $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5701739"/>
                  </a:ext>
                </a:extLst>
              </a:tr>
              <a:tr h="3039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Skincare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59 $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5661106"/>
                  </a:ext>
                </a:extLst>
              </a:tr>
              <a:tr h="3039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Fragrance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86 $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1583600"/>
                  </a:ext>
                </a:extLst>
              </a:tr>
              <a:tr h="3039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Hair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41 $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822465"/>
                  </a:ext>
                </a:extLst>
              </a:tr>
              <a:tr h="3039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Bath &amp; Body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40 $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3902085"/>
                  </a:ext>
                </a:extLst>
              </a:tr>
              <a:tr h="3039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 Size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21 $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0524991"/>
                  </a:ext>
                </a:extLst>
              </a:tr>
              <a:tr h="3039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Tools &amp; Brushes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31 $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0914986"/>
                  </a:ext>
                </a:extLst>
              </a:tr>
              <a:tr h="3039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G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33 $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1760608"/>
                  </a:ext>
                </a:extLst>
              </a:tr>
            </a:tbl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DA2BDDA-9D96-4404-E65C-FA030CB0AE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5255198"/>
              </p:ext>
            </p:extLst>
          </p:nvPr>
        </p:nvGraphicFramePr>
        <p:xfrm>
          <a:off x="6439043" y="1637029"/>
          <a:ext cx="5394641" cy="40208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65641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21793" b="21957"/>
          <a:stretch/>
        </p:blipFill>
        <p:spPr>
          <a:xfrm>
            <a:off x="20" y="11885"/>
            <a:ext cx="12191979" cy="6857990"/>
          </a:xfrm>
          <a:prstGeom prst="rect">
            <a:avLst/>
          </a:prstGeom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E7A3A44-99B1-36F7-D129-80E9E4AD84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0312337"/>
              </p:ext>
            </p:extLst>
          </p:nvPr>
        </p:nvGraphicFramePr>
        <p:xfrm>
          <a:off x="3925233" y="4049579"/>
          <a:ext cx="7848600" cy="2673350"/>
        </p:xfrm>
        <a:graphic>
          <a:graphicData uri="http://schemas.openxmlformats.org/drawingml/2006/table">
            <a:tbl>
              <a:tblPr/>
              <a:tblGrid>
                <a:gridCol w="1143000">
                  <a:extLst>
                    <a:ext uri="{9D8B030D-6E8A-4147-A177-3AD203B41FA5}">
                      <a16:colId xmlns:a16="http://schemas.microsoft.com/office/drawing/2014/main" val="856246562"/>
                    </a:ext>
                  </a:extLst>
                </a:gridCol>
                <a:gridCol w="2679700">
                  <a:extLst>
                    <a:ext uri="{9D8B030D-6E8A-4147-A177-3AD203B41FA5}">
                      <a16:colId xmlns:a16="http://schemas.microsoft.com/office/drawing/2014/main" val="3568521886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1544862680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362487220"/>
                    </a:ext>
                  </a:extLst>
                </a:gridCol>
                <a:gridCol w="1054100">
                  <a:extLst>
                    <a:ext uri="{9D8B030D-6E8A-4147-A177-3AD203B41FA5}">
                      <a16:colId xmlns:a16="http://schemas.microsoft.com/office/drawing/2014/main" val="1749714881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Bottom 10 selling products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E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E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E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E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0416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Product_ID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Product_Name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Purchases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category_Name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9870548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78301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Body-Building Hair Gel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Hair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21776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640486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78300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Sleek Finish Texture Cream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Hair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441473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122626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Cream Shave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23667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5604830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158509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Faux Tan Bronzer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Makeup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23675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704240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381775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Bamboo Liquid Hand Soap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Bath &amp; Body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25894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9327367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395717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Clay Pomade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Hair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29256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8886031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390708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Legend Body Spray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Bath &amp; Body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41325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6927189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122682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Aloe Shave Gel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41653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19758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193705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Verbena Oval Soap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2789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Bath &amp; Body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41835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84583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C76B251-1914-8D1A-6D0E-4D32C483B2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279100"/>
              </p:ext>
            </p:extLst>
          </p:nvPr>
        </p:nvGraphicFramePr>
        <p:xfrm>
          <a:off x="128597" y="335340"/>
          <a:ext cx="8801101" cy="2539365"/>
        </p:xfrm>
        <a:graphic>
          <a:graphicData uri="http://schemas.openxmlformats.org/drawingml/2006/table">
            <a:tbl>
              <a:tblPr/>
              <a:tblGrid>
                <a:gridCol w="1193800">
                  <a:extLst>
                    <a:ext uri="{9D8B030D-6E8A-4147-A177-3AD203B41FA5}">
                      <a16:colId xmlns:a16="http://schemas.microsoft.com/office/drawing/2014/main" val="1919954201"/>
                    </a:ext>
                  </a:extLst>
                </a:gridCol>
                <a:gridCol w="4330700">
                  <a:extLst>
                    <a:ext uri="{9D8B030D-6E8A-4147-A177-3AD203B41FA5}">
                      <a16:colId xmlns:a16="http://schemas.microsoft.com/office/drawing/2014/main" val="295695538"/>
                    </a:ext>
                  </a:extLst>
                </a:gridCol>
                <a:gridCol w="928347">
                  <a:extLst>
                    <a:ext uri="{9D8B030D-6E8A-4147-A177-3AD203B41FA5}">
                      <a16:colId xmlns:a16="http://schemas.microsoft.com/office/drawing/2014/main" val="3872054272"/>
                    </a:ext>
                  </a:extLst>
                </a:gridCol>
                <a:gridCol w="1504047">
                  <a:extLst>
                    <a:ext uri="{9D8B030D-6E8A-4147-A177-3AD203B41FA5}">
                      <a16:colId xmlns:a16="http://schemas.microsoft.com/office/drawing/2014/main" val="4103788132"/>
                    </a:ext>
                  </a:extLst>
                </a:gridCol>
                <a:gridCol w="844207">
                  <a:extLst>
                    <a:ext uri="{9D8B030D-6E8A-4147-A177-3AD203B41FA5}">
                      <a16:colId xmlns:a16="http://schemas.microsoft.com/office/drawing/2014/main" val="1423464310"/>
                    </a:ext>
                  </a:extLst>
                </a:gridCol>
              </a:tblGrid>
              <a:tr h="26670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 10 selling products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E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E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E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E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52567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Product_ID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Product_Name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Purchases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category_Name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32974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393401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Luminous Silk Perfect Glow Flawless Oil-Free Foundation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622995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Makeup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42986700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93615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394534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Black Opium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Eau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 Parfum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276396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Fragrance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42841400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65944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255506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Flower bomb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232390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Fragrance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41830200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72036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377873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Radiant Creamy Concealer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1153590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Makeup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36915000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49732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109908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Translucent Loose Setting Powder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813497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Makeup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34980400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65493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309308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Genes All-In-One AHA Lactic Acid Treatment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262434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Skincare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32016900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8886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12495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COCO MADEMOISELLE Eau de Parfum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257774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Fragrance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31448400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25318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378284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Double Wear Stay-in-Place Foundation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639063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Makeup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30675000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025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236816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Dior Addict Lip Glow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757716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Makeup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30308600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2705879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9FB7CAD-5D69-49EE-DA9E-8B0C984EA3E3}"/>
              </a:ext>
            </a:extLst>
          </p:cNvPr>
          <p:cNvSpPr txBox="1"/>
          <p:nvPr/>
        </p:nvSpPr>
        <p:spPr>
          <a:xfrm rot="21198844">
            <a:off x="9386888" y="491245"/>
            <a:ext cx="2386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G" sz="2800" b="1" dirty="0">
                <a:solidFill>
                  <a:srgbClr val="FFFF00"/>
                </a:solidFill>
              </a:rPr>
              <a:t>Highlights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F74378-2AB9-0F79-8C72-A676D08658B5}"/>
              </a:ext>
            </a:extLst>
          </p:cNvPr>
          <p:cNvSpPr txBox="1"/>
          <p:nvPr/>
        </p:nvSpPr>
        <p:spPr>
          <a:xfrm rot="21196734">
            <a:off x="1309160" y="3162542"/>
            <a:ext cx="95706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G" sz="2800" b="1" dirty="0"/>
              <a:t>Top VS Bottom 10 products in sales  </a:t>
            </a:r>
          </a:p>
          <a:p>
            <a:pPr algn="ctr"/>
            <a:r>
              <a:rPr lang="en-EG" sz="2000" b="1" dirty="0"/>
              <a:t>across all brands and categories </a:t>
            </a:r>
          </a:p>
        </p:txBody>
      </p:sp>
    </p:spTree>
    <p:extLst>
      <p:ext uri="{BB962C8B-B14F-4D97-AF65-F5344CB8AC3E}">
        <p14:creationId xmlns:p14="http://schemas.microsoft.com/office/powerpoint/2010/main" val="1263598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5BEC9490-691D-0283-0952-7FE3E2E4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793" b="21957"/>
          <a:stretch/>
        </p:blipFill>
        <p:spPr>
          <a:xfrm>
            <a:off x="20" y="11885"/>
            <a:ext cx="12191979" cy="6857990"/>
          </a:xfrm>
          <a:prstGeom prst="rect">
            <a:avLst/>
          </a:prstGeom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878C944-69E4-71AC-ADA6-C766D3EA0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417915"/>
              </p:ext>
            </p:extLst>
          </p:nvPr>
        </p:nvGraphicFramePr>
        <p:xfrm>
          <a:off x="87670" y="1000764"/>
          <a:ext cx="9426538" cy="1849755"/>
        </p:xfrm>
        <a:graphic>
          <a:graphicData uri="http://schemas.openxmlformats.org/drawingml/2006/table">
            <a:tbl>
              <a:tblPr/>
              <a:tblGrid>
                <a:gridCol w="1246886">
                  <a:extLst>
                    <a:ext uri="{9D8B030D-6E8A-4147-A177-3AD203B41FA5}">
                      <a16:colId xmlns:a16="http://schemas.microsoft.com/office/drawing/2014/main" val="1428395767"/>
                    </a:ext>
                  </a:extLst>
                </a:gridCol>
                <a:gridCol w="828118">
                  <a:extLst>
                    <a:ext uri="{9D8B030D-6E8A-4147-A177-3AD203B41FA5}">
                      <a16:colId xmlns:a16="http://schemas.microsoft.com/office/drawing/2014/main" val="1839224193"/>
                    </a:ext>
                  </a:extLst>
                </a:gridCol>
                <a:gridCol w="4216741">
                  <a:extLst>
                    <a:ext uri="{9D8B030D-6E8A-4147-A177-3AD203B41FA5}">
                      <a16:colId xmlns:a16="http://schemas.microsoft.com/office/drawing/2014/main" val="1370853826"/>
                    </a:ext>
                  </a:extLst>
                </a:gridCol>
                <a:gridCol w="1751423">
                  <a:extLst>
                    <a:ext uri="{9D8B030D-6E8A-4147-A177-3AD203B41FA5}">
                      <a16:colId xmlns:a16="http://schemas.microsoft.com/office/drawing/2014/main" val="4165876520"/>
                    </a:ext>
                  </a:extLst>
                </a:gridCol>
                <a:gridCol w="1383370">
                  <a:extLst>
                    <a:ext uri="{9D8B030D-6E8A-4147-A177-3AD203B41FA5}">
                      <a16:colId xmlns:a16="http://schemas.microsoft.com/office/drawing/2014/main" val="33794957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Product_Price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Product_Name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Brand_Name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category_Name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2748775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376200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NuFACE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Trinity+ &amp; Effective Lip and Eye Attachment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NuFACE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Skincare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67738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3178740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DRx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SpectraLite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BodyWare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Pro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 Dennis Gross Skincare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Skincare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849922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7485730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Trinity + Eye and Lip Enhancer Attachment Bundle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NuFACE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Skincare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409066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2637880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Trinity Facial Toning Device + Wrinkle Reducer Attachment Bundle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NuFACE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Skincare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424281"/>
                  </a:ext>
                </a:extLst>
              </a:tr>
              <a:tr h="241300"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6377600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Touch Home Permanent Hair Removal Device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iluminage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Skincare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5471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F07ACDE-2C44-0FD6-3DDC-B012408BE0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7588873"/>
              </p:ext>
            </p:extLst>
          </p:nvPr>
        </p:nvGraphicFramePr>
        <p:xfrm>
          <a:off x="2800352" y="4441554"/>
          <a:ext cx="9188451" cy="1831465"/>
        </p:xfrm>
        <a:graphic>
          <a:graphicData uri="http://schemas.openxmlformats.org/drawingml/2006/table">
            <a:tbl>
              <a:tblPr/>
              <a:tblGrid>
                <a:gridCol w="1313574">
                  <a:extLst>
                    <a:ext uri="{9D8B030D-6E8A-4147-A177-3AD203B41FA5}">
                      <a16:colId xmlns:a16="http://schemas.microsoft.com/office/drawing/2014/main" val="791048216"/>
                    </a:ext>
                  </a:extLst>
                </a:gridCol>
                <a:gridCol w="827552">
                  <a:extLst>
                    <a:ext uri="{9D8B030D-6E8A-4147-A177-3AD203B41FA5}">
                      <a16:colId xmlns:a16="http://schemas.microsoft.com/office/drawing/2014/main" val="4215850383"/>
                    </a:ext>
                  </a:extLst>
                </a:gridCol>
                <a:gridCol w="3694427">
                  <a:extLst>
                    <a:ext uri="{9D8B030D-6E8A-4147-A177-3AD203B41FA5}">
                      <a16:colId xmlns:a16="http://schemas.microsoft.com/office/drawing/2014/main" val="3341043622"/>
                    </a:ext>
                  </a:extLst>
                </a:gridCol>
                <a:gridCol w="1825868">
                  <a:extLst>
                    <a:ext uri="{9D8B030D-6E8A-4147-A177-3AD203B41FA5}">
                      <a16:colId xmlns:a16="http://schemas.microsoft.com/office/drawing/2014/main" val="2610714421"/>
                    </a:ext>
                  </a:extLst>
                </a:gridCol>
                <a:gridCol w="1527030">
                  <a:extLst>
                    <a:ext uri="{9D8B030D-6E8A-4147-A177-3AD203B41FA5}">
                      <a16:colId xmlns:a16="http://schemas.microsoft.com/office/drawing/2014/main" val="1322678254"/>
                    </a:ext>
                  </a:extLst>
                </a:gridCol>
              </a:tblGrid>
              <a:tr h="2930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Product_Price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Product_Name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Brand_Name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category_Name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6088598"/>
                  </a:ext>
                </a:extLst>
              </a:tr>
              <a:tr h="307690"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3582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Bath Bomb Bath Fizzy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SEPHORA COLLECTION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Bath &amp; Body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131409"/>
                  </a:ext>
                </a:extLst>
              </a:tr>
              <a:tr h="307690"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798348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Cleansing &amp; Exfoliating Wipes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SEPHORA COLLECTION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Skincare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7322758"/>
                  </a:ext>
                </a:extLst>
              </a:tr>
              <a:tr h="307690"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 Cleansing Wipes - Coconut Water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SEPHORA COLLECTION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Skincare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76538"/>
                  </a:ext>
                </a:extLst>
              </a:tr>
              <a:tr h="307690"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63243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Organic Cotton Swabs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SEPHORA COLLECTION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Makeup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5820199"/>
                  </a:ext>
                </a:extLst>
              </a:tr>
              <a:tr h="307690">
                <a:tc>
                  <a:txBody>
                    <a:bodyPr/>
                    <a:lstStyle/>
                    <a:p>
                      <a:pPr algn="ctr" fontAlgn="b"/>
                      <a:r>
                        <a:rPr lang="en-EG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EG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19707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 Clean Cleansing &amp; Gentle Exfoliating Wipes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SEPHORA COLLECTION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 Size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906614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D42D34A-B0CA-F4A8-FEC6-35D9060D3D54}"/>
              </a:ext>
            </a:extLst>
          </p:cNvPr>
          <p:cNvSpPr txBox="1"/>
          <p:nvPr/>
        </p:nvSpPr>
        <p:spPr>
          <a:xfrm rot="21196734">
            <a:off x="930141" y="3230539"/>
            <a:ext cx="95706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G" sz="2800" b="1" dirty="0"/>
              <a:t>Most VS Least expensive products </a:t>
            </a:r>
          </a:p>
          <a:p>
            <a:pPr algn="ctr"/>
            <a:r>
              <a:rPr lang="en-EG" sz="2000" b="1" dirty="0"/>
              <a:t>across all brands and categories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6E5FF2-09E9-AB15-C551-B452C2537C61}"/>
              </a:ext>
            </a:extLst>
          </p:cNvPr>
          <p:cNvSpPr txBox="1"/>
          <p:nvPr/>
        </p:nvSpPr>
        <p:spPr>
          <a:xfrm rot="20544271">
            <a:off x="9601858" y="834953"/>
            <a:ext cx="2386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G" sz="2800" b="1" dirty="0">
                <a:solidFill>
                  <a:srgbClr val="FFFF00"/>
                </a:solidFill>
              </a:rPr>
              <a:t>Highlights </a:t>
            </a:r>
          </a:p>
        </p:txBody>
      </p:sp>
    </p:spTree>
    <p:extLst>
      <p:ext uri="{BB962C8B-B14F-4D97-AF65-F5344CB8AC3E}">
        <p14:creationId xmlns:p14="http://schemas.microsoft.com/office/powerpoint/2010/main" val="45620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769</TotalTime>
  <Words>893</Words>
  <Application>Microsoft Macintosh PowerPoint</Application>
  <PresentationFormat>Widescreen</PresentationFormat>
  <Paragraphs>435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Sephora Business Profile </vt:lpstr>
      <vt:lpstr>PowerPoint Presentation</vt:lpstr>
      <vt:lpstr>Over View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 Depth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Is There a correlation between Prices and    Purchases?!! </vt:lpstr>
      <vt:lpstr>Is There a Correlation between Purchases and Ratings ?!!</vt:lpstr>
      <vt:lpstr>Notes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Salma Ali</dc:creator>
  <cp:lastModifiedBy>Salma Ali</cp:lastModifiedBy>
  <cp:revision>30</cp:revision>
  <dcterms:created xsi:type="dcterms:W3CDTF">2023-05-18T16:21:49Z</dcterms:created>
  <dcterms:modified xsi:type="dcterms:W3CDTF">2023-08-04T15:02:07Z</dcterms:modified>
</cp:coreProperties>
</file>

<file path=docProps/thumbnail.jpeg>
</file>